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Default Extension="pptx" ContentType="application/vnd.openxmlformats-officedocument.presentationml.presentation"/>
  <Override PartName="/ppt/diagrams/layout5.xml" ContentType="application/vnd.openxmlformats-officedocument.drawingml.diagramLayout+xml"/>
  <Override PartName="/docProps/custom.xml" ContentType="application/vnd.openxmlformats-officedocument.custom-properties+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Override PartName="/ppt/diagrams/quickStyle1.xml" ContentType="application/vnd.openxmlformats-officedocument.drawingml.diagramStyl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Override PartName="/ppt/diagrams/data5.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26"/>
  </p:notesMasterIdLst>
  <p:handoutMasterIdLst>
    <p:handoutMasterId r:id="rId27"/>
  </p:handoutMasterIdLst>
  <p:sldIdLst>
    <p:sldId id="292" r:id="rId5"/>
    <p:sldId id="291" r:id="rId6"/>
    <p:sldId id="294" r:id="rId7"/>
    <p:sldId id="295" r:id="rId8"/>
    <p:sldId id="296" r:id="rId9"/>
    <p:sldId id="297" r:id="rId10"/>
    <p:sldId id="299" r:id="rId11"/>
    <p:sldId id="300" r:id="rId12"/>
    <p:sldId id="302" r:id="rId13"/>
    <p:sldId id="303" r:id="rId14"/>
    <p:sldId id="304" r:id="rId15"/>
    <p:sldId id="305" r:id="rId16"/>
    <p:sldId id="307" r:id="rId17"/>
    <p:sldId id="308" r:id="rId18"/>
    <p:sldId id="309" r:id="rId19"/>
    <p:sldId id="310" r:id="rId20"/>
    <p:sldId id="311" r:id="rId21"/>
    <p:sldId id="312" r:id="rId22"/>
    <p:sldId id="313" r:id="rId23"/>
    <p:sldId id="306" r:id="rId24"/>
    <p:sldId id="293" r:id="rId25"/>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738AC3"/>
    <a:srgbClr val="B5C1DF"/>
    <a:srgbClr val="374D81"/>
    <a:srgbClr val="E98B0D"/>
    <a:srgbClr val="E2973C"/>
    <a:srgbClr val="9BD49E"/>
    <a:srgbClr val="F6A287"/>
    <a:srgbClr val="00377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987" autoAdjust="0"/>
    <p:restoredTop sz="94639" autoAdjust="0"/>
  </p:normalViewPr>
  <p:slideViewPr>
    <p:cSldViewPr snapToGrid="0">
      <p:cViewPr>
        <p:scale>
          <a:sx n="50" d="100"/>
          <a:sy n="50" d="100"/>
        </p:scale>
        <p:origin x="-1891" y="-806"/>
      </p:cViewPr>
      <p:guideLst>
        <p:guide orient="horz" pos="2160"/>
        <p:guide pos="3840"/>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368115-A005-446D-AC88-1EF5F57ECD7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it-IT"/>
        </a:p>
      </dgm:t>
    </dgm:pt>
    <dgm:pt modelId="{20D49A09-F551-40EF-8E5E-6D8F83D8F989}">
      <dgm:prSet phldrT="[Testo]"/>
      <dgm:spPr/>
      <dgm:t>
        <a:bodyPr/>
        <a:lstStyle/>
        <a:p>
          <a:r>
            <a:rPr lang="it-IT" dirty="0" smtClean="0"/>
            <a:t>Interazione tra psicofarmaci e </a:t>
          </a:r>
          <a:r>
            <a:rPr lang="it-IT" smtClean="0"/>
            <a:t>farmaci anti obesità</a:t>
          </a:r>
          <a:endParaRPr lang="it-IT" dirty="0"/>
        </a:p>
      </dgm:t>
    </dgm:pt>
    <dgm:pt modelId="{3031FC96-B6D5-4DEB-B4D2-4994734C6074}" type="parTrans" cxnId="{35160752-A678-4ED7-876A-320A2F9809E0}">
      <dgm:prSet/>
      <dgm:spPr/>
      <dgm:t>
        <a:bodyPr/>
        <a:lstStyle/>
        <a:p>
          <a:endParaRPr lang="it-IT"/>
        </a:p>
      </dgm:t>
    </dgm:pt>
    <dgm:pt modelId="{3A95A372-DD8C-45DA-A7F1-7DA8801F2F46}" type="sibTrans" cxnId="{35160752-A678-4ED7-876A-320A2F9809E0}">
      <dgm:prSet/>
      <dgm:spPr/>
      <dgm:t>
        <a:bodyPr/>
        <a:lstStyle/>
        <a:p>
          <a:endParaRPr lang="it-IT"/>
        </a:p>
      </dgm:t>
    </dgm:pt>
    <dgm:pt modelId="{D467F379-4393-4F1C-8BE6-E7EAB5D19FAF}">
      <dgm:prSet phldrT="[Testo]"/>
      <dgm:spPr/>
      <dgm:t>
        <a:bodyPr/>
        <a:lstStyle/>
        <a:p>
          <a:r>
            <a:rPr lang="it-IT" dirty="0" smtClean="0"/>
            <a:t>Interazione tra psicofarmaci e chirurgia </a:t>
          </a:r>
          <a:r>
            <a:rPr lang="it-IT" dirty="0" err="1" smtClean="0"/>
            <a:t>bariatrica</a:t>
          </a:r>
          <a:endParaRPr lang="it-IT" dirty="0"/>
        </a:p>
      </dgm:t>
    </dgm:pt>
    <dgm:pt modelId="{428D9A17-E2B1-47BB-99CB-F2A0BF1A360D}" type="parTrans" cxnId="{C6C22E26-AABA-4C99-AAD4-30A0E6F859FF}">
      <dgm:prSet/>
      <dgm:spPr/>
      <dgm:t>
        <a:bodyPr/>
        <a:lstStyle/>
        <a:p>
          <a:endParaRPr lang="it-IT"/>
        </a:p>
      </dgm:t>
    </dgm:pt>
    <dgm:pt modelId="{9D01E4D6-8A55-4DC2-AA43-E404281C7A7F}" type="sibTrans" cxnId="{C6C22E26-AABA-4C99-AAD4-30A0E6F859FF}">
      <dgm:prSet/>
      <dgm:spPr/>
      <dgm:t>
        <a:bodyPr/>
        <a:lstStyle/>
        <a:p>
          <a:endParaRPr lang="it-IT"/>
        </a:p>
      </dgm:t>
    </dgm:pt>
    <dgm:pt modelId="{525C102C-AAB6-492F-9BA2-718A5B05259F}">
      <dgm:prSet phldrT="[Testo]"/>
      <dgm:spPr/>
      <dgm:t>
        <a:bodyPr/>
        <a:lstStyle/>
        <a:p>
          <a:r>
            <a:rPr lang="it-IT" dirty="0" smtClean="0"/>
            <a:t>Comportamenti alimentari come sintomo</a:t>
          </a:r>
          <a:endParaRPr lang="it-IT" dirty="0"/>
        </a:p>
      </dgm:t>
    </dgm:pt>
    <dgm:pt modelId="{AF4F31CC-F405-4194-A8ED-565BF4171574}" type="parTrans" cxnId="{15AD3A27-33B2-45E7-BD88-BB84A38278FC}">
      <dgm:prSet/>
      <dgm:spPr/>
      <dgm:t>
        <a:bodyPr/>
        <a:lstStyle/>
        <a:p>
          <a:endParaRPr lang="it-IT"/>
        </a:p>
      </dgm:t>
    </dgm:pt>
    <dgm:pt modelId="{1CF651FD-939A-4C08-8015-4E16C5B72A6F}" type="sibTrans" cxnId="{15AD3A27-33B2-45E7-BD88-BB84A38278FC}">
      <dgm:prSet/>
      <dgm:spPr/>
      <dgm:t>
        <a:bodyPr/>
        <a:lstStyle/>
        <a:p>
          <a:endParaRPr lang="it-IT"/>
        </a:p>
      </dgm:t>
    </dgm:pt>
    <dgm:pt modelId="{5959F291-6D64-457C-A185-801B3DEA85E0}">
      <dgm:prSet phldrT="[Testo]"/>
      <dgm:spPr/>
      <dgm:t>
        <a:bodyPr/>
        <a:lstStyle/>
        <a:p>
          <a:r>
            <a:rPr lang="it-IT" dirty="0" smtClean="0"/>
            <a:t>Diagnosi</a:t>
          </a:r>
          <a:endParaRPr lang="it-IT" dirty="0"/>
        </a:p>
      </dgm:t>
    </dgm:pt>
    <dgm:pt modelId="{6FE0A1A5-11E7-46EF-AF18-217E6F5C9B36}" type="parTrans" cxnId="{A6DE94C8-9F65-44CD-8D5F-33A86F39A0CF}">
      <dgm:prSet/>
      <dgm:spPr/>
      <dgm:t>
        <a:bodyPr/>
        <a:lstStyle/>
        <a:p>
          <a:endParaRPr lang="it-IT"/>
        </a:p>
      </dgm:t>
    </dgm:pt>
    <dgm:pt modelId="{124DF161-6B19-4CC5-B525-4112DB3F8710}" type="sibTrans" cxnId="{A6DE94C8-9F65-44CD-8D5F-33A86F39A0CF}">
      <dgm:prSet/>
      <dgm:spPr/>
      <dgm:t>
        <a:bodyPr/>
        <a:lstStyle/>
        <a:p>
          <a:endParaRPr lang="it-IT"/>
        </a:p>
      </dgm:t>
    </dgm:pt>
    <dgm:pt modelId="{4B4937E4-978E-4778-8669-6E6CB4BD60D8}">
      <dgm:prSet phldrT="[Testo]"/>
      <dgm:spPr/>
      <dgm:t>
        <a:bodyPr/>
        <a:lstStyle/>
        <a:p>
          <a:r>
            <a:rPr lang="it-IT" dirty="0" smtClean="0"/>
            <a:t>Procedure</a:t>
          </a:r>
          <a:endParaRPr lang="it-IT" dirty="0"/>
        </a:p>
      </dgm:t>
    </dgm:pt>
    <dgm:pt modelId="{79182C0D-AC35-4818-A39D-CA8591CAAC37}" type="parTrans" cxnId="{B77498F4-662A-45BE-9E7D-C607228A8F67}">
      <dgm:prSet/>
      <dgm:spPr/>
      <dgm:t>
        <a:bodyPr/>
        <a:lstStyle/>
        <a:p>
          <a:endParaRPr lang="it-IT"/>
        </a:p>
      </dgm:t>
    </dgm:pt>
    <dgm:pt modelId="{B89E97E1-1979-4FB4-9AF1-DDE920FC7DDD}" type="sibTrans" cxnId="{B77498F4-662A-45BE-9E7D-C607228A8F67}">
      <dgm:prSet/>
      <dgm:spPr/>
      <dgm:t>
        <a:bodyPr/>
        <a:lstStyle/>
        <a:p>
          <a:endParaRPr lang="it-IT"/>
        </a:p>
      </dgm:t>
    </dgm:pt>
    <dgm:pt modelId="{A5D73A30-6751-4BE2-9867-56A4925C87FC}" type="pres">
      <dgm:prSet presAssocID="{60368115-A005-446D-AC88-1EF5F57ECD75}" presName="diagram" presStyleCnt="0">
        <dgm:presLayoutVars>
          <dgm:dir/>
          <dgm:resizeHandles val="exact"/>
        </dgm:presLayoutVars>
      </dgm:prSet>
      <dgm:spPr/>
      <dgm:t>
        <a:bodyPr/>
        <a:lstStyle/>
        <a:p>
          <a:endParaRPr lang="it-IT"/>
        </a:p>
      </dgm:t>
    </dgm:pt>
    <dgm:pt modelId="{7403FD1C-0BE3-4B95-8506-13E713396ECF}" type="pres">
      <dgm:prSet presAssocID="{20D49A09-F551-40EF-8E5E-6D8F83D8F989}" presName="node" presStyleLbl="node1" presStyleIdx="0" presStyleCnt="5">
        <dgm:presLayoutVars>
          <dgm:bulletEnabled val="1"/>
        </dgm:presLayoutVars>
      </dgm:prSet>
      <dgm:spPr/>
      <dgm:t>
        <a:bodyPr/>
        <a:lstStyle/>
        <a:p>
          <a:endParaRPr lang="it-IT"/>
        </a:p>
      </dgm:t>
    </dgm:pt>
    <dgm:pt modelId="{F23B62E6-8553-45C6-AB6F-A58ABD45B936}" type="pres">
      <dgm:prSet presAssocID="{3A95A372-DD8C-45DA-A7F1-7DA8801F2F46}" presName="sibTrans" presStyleCnt="0"/>
      <dgm:spPr/>
    </dgm:pt>
    <dgm:pt modelId="{B95EE14C-5EC0-49D5-9E22-EAEAEB200ED1}" type="pres">
      <dgm:prSet presAssocID="{D467F379-4393-4F1C-8BE6-E7EAB5D19FAF}" presName="node" presStyleLbl="node1" presStyleIdx="1" presStyleCnt="5">
        <dgm:presLayoutVars>
          <dgm:bulletEnabled val="1"/>
        </dgm:presLayoutVars>
      </dgm:prSet>
      <dgm:spPr/>
      <dgm:t>
        <a:bodyPr/>
        <a:lstStyle/>
        <a:p>
          <a:endParaRPr lang="it-IT"/>
        </a:p>
      </dgm:t>
    </dgm:pt>
    <dgm:pt modelId="{ACC4933C-2B89-44EE-BD04-9826B3B43FF1}" type="pres">
      <dgm:prSet presAssocID="{9D01E4D6-8A55-4DC2-AA43-E404281C7A7F}" presName="sibTrans" presStyleCnt="0"/>
      <dgm:spPr/>
    </dgm:pt>
    <dgm:pt modelId="{0EA14119-5426-438B-AC55-976DADADD2FA}" type="pres">
      <dgm:prSet presAssocID="{525C102C-AAB6-492F-9BA2-718A5B05259F}" presName="node" presStyleLbl="node1" presStyleIdx="2" presStyleCnt="5">
        <dgm:presLayoutVars>
          <dgm:bulletEnabled val="1"/>
        </dgm:presLayoutVars>
      </dgm:prSet>
      <dgm:spPr/>
      <dgm:t>
        <a:bodyPr/>
        <a:lstStyle/>
        <a:p>
          <a:endParaRPr lang="it-IT"/>
        </a:p>
      </dgm:t>
    </dgm:pt>
    <dgm:pt modelId="{5E126970-8369-4176-9765-EFC1F523A54C}" type="pres">
      <dgm:prSet presAssocID="{1CF651FD-939A-4C08-8015-4E16C5B72A6F}" presName="sibTrans" presStyleCnt="0"/>
      <dgm:spPr/>
    </dgm:pt>
    <dgm:pt modelId="{23874232-7798-4AD8-971C-7036FC262AD5}" type="pres">
      <dgm:prSet presAssocID="{5959F291-6D64-457C-A185-801B3DEA85E0}" presName="node" presStyleLbl="node1" presStyleIdx="3" presStyleCnt="5">
        <dgm:presLayoutVars>
          <dgm:bulletEnabled val="1"/>
        </dgm:presLayoutVars>
      </dgm:prSet>
      <dgm:spPr/>
      <dgm:t>
        <a:bodyPr/>
        <a:lstStyle/>
        <a:p>
          <a:endParaRPr lang="it-IT"/>
        </a:p>
      </dgm:t>
    </dgm:pt>
    <dgm:pt modelId="{DAC98A66-4F81-4F18-8C89-81D9306FD576}" type="pres">
      <dgm:prSet presAssocID="{124DF161-6B19-4CC5-B525-4112DB3F8710}" presName="sibTrans" presStyleCnt="0"/>
      <dgm:spPr/>
    </dgm:pt>
    <dgm:pt modelId="{09F908A9-B3D5-43FE-BB99-67C21E3C66EB}" type="pres">
      <dgm:prSet presAssocID="{4B4937E4-978E-4778-8669-6E6CB4BD60D8}" presName="node" presStyleLbl="node1" presStyleIdx="4" presStyleCnt="5">
        <dgm:presLayoutVars>
          <dgm:bulletEnabled val="1"/>
        </dgm:presLayoutVars>
      </dgm:prSet>
      <dgm:spPr/>
      <dgm:t>
        <a:bodyPr/>
        <a:lstStyle/>
        <a:p>
          <a:endParaRPr lang="it-IT"/>
        </a:p>
      </dgm:t>
    </dgm:pt>
  </dgm:ptLst>
  <dgm:cxnLst>
    <dgm:cxn modelId="{C6C22E26-AABA-4C99-AAD4-30A0E6F859FF}" srcId="{60368115-A005-446D-AC88-1EF5F57ECD75}" destId="{D467F379-4393-4F1C-8BE6-E7EAB5D19FAF}" srcOrd="1" destOrd="0" parTransId="{428D9A17-E2B1-47BB-99CB-F2A0BF1A360D}" sibTransId="{9D01E4D6-8A55-4DC2-AA43-E404281C7A7F}"/>
    <dgm:cxn modelId="{B7CEE054-F07A-41FF-8FB0-2846D7420E51}" type="presOf" srcId="{60368115-A005-446D-AC88-1EF5F57ECD75}" destId="{A5D73A30-6751-4BE2-9867-56A4925C87FC}" srcOrd="0" destOrd="0" presId="urn:microsoft.com/office/officeart/2005/8/layout/default"/>
    <dgm:cxn modelId="{35160752-A678-4ED7-876A-320A2F9809E0}" srcId="{60368115-A005-446D-AC88-1EF5F57ECD75}" destId="{20D49A09-F551-40EF-8E5E-6D8F83D8F989}" srcOrd="0" destOrd="0" parTransId="{3031FC96-B6D5-4DEB-B4D2-4994734C6074}" sibTransId="{3A95A372-DD8C-45DA-A7F1-7DA8801F2F46}"/>
    <dgm:cxn modelId="{325CF91D-7FF7-4E74-930B-FC41B984B8C6}" type="presOf" srcId="{5959F291-6D64-457C-A185-801B3DEA85E0}" destId="{23874232-7798-4AD8-971C-7036FC262AD5}" srcOrd="0" destOrd="0" presId="urn:microsoft.com/office/officeart/2005/8/layout/default"/>
    <dgm:cxn modelId="{15AD3A27-33B2-45E7-BD88-BB84A38278FC}" srcId="{60368115-A005-446D-AC88-1EF5F57ECD75}" destId="{525C102C-AAB6-492F-9BA2-718A5B05259F}" srcOrd="2" destOrd="0" parTransId="{AF4F31CC-F405-4194-A8ED-565BF4171574}" sibTransId="{1CF651FD-939A-4C08-8015-4E16C5B72A6F}"/>
    <dgm:cxn modelId="{B77498F4-662A-45BE-9E7D-C607228A8F67}" srcId="{60368115-A005-446D-AC88-1EF5F57ECD75}" destId="{4B4937E4-978E-4778-8669-6E6CB4BD60D8}" srcOrd="4" destOrd="0" parTransId="{79182C0D-AC35-4818-A39D-CA8591CAAC37}" sibTransId="{B89E97E1-1979-4FB4-9AF1-DDE920FC7DDD}"/>
    <dgm:cxn modelId="{A6DE94C8-9F65-44CD-8D5F-33A86F39A0CF}" srcId="{60368115-A005-446D-AC88-1EF5F57ECD75}" destId="{5959F291-6D64-457C-A185-801B3DEA85E0}" srcOrd="3" destOrd="0" parTransId="{6FE0A1A5-11E7-46EF-AF18-217E6F5C9B36}" sibTransId="{124DF161-6B19-4CC5-B525-4112DB3F8710}"/>
    <dgm:cxn modelId="{E61A48BC-B5BC-499A-92DB-6D8A79444B5B}" type="presOf" srcId="{D467F379-4393-4F1C-8BE6-E7EAB5D19FAF}" destId="{B95EE14C-5EC0-49D5-9E22-EAEAEB200ED1}" srcOrd="0" destOrd="0" presId="urn:microsoft.com/office/officeart/2005/8/layout/default"/>
    <dgm:cxn modelId="{67AEFD9D-2E8F-42CD-94F8-D88953DF7270}" type="presOf" srcId="{525C102C-AAB6-492F-9BA2-718A5B05259F}" destId="{0EA14119-5426-438B-AC55-976DADADD2FA}" srcOrd="0" destOrd="0" presId="urn:microsoft.com/office/officeart/2005/8/layout/default"/>
    <dgm:cxn modelId="{284F7CCA-D510-41B8-AEC1-65259F4EE562}" type="presOf" srcId="{4B4937E4-978E-4778-8669-6E6CB4BD60D8}" destId="{09F908A9-B3D5-43FE-BB99-67C21E3C66EB}" srcOrd="0" destOrd="0" presId="urn:microsoft.com/office/officeart/2005/8/layout/default"/>
    <dgm:cxn modelId="{668BED41-ADDA-44F7-B26A-9F5784730996}" type="presOf" srcId="{20D49A09-F551-40EF-8E5E-6D8F83D8F989}" destId="{7403FD1C-0BE3-4B95-8506-13E713396ECF}" srcOrd="0" destOrd="0" presId="urn:microsoft.com/office/officeart/2005/8/layout/default"/>
    <dgm:cxn modelId="{1CB3E2C5-43DF-47F4-BF63-5F7EF8011411}" type="presParOf" srcId="{A5D73A30-6751-4BE2-9867-56A4925C87FC}" destId="{7403FD1C-0BE3-4B95-8506-13E713396ECF}" srcOrd="0" destOrd="0" presId="urn:microsoft.com/office/officeart/2005/8/layout/default"/>
    <dgm:cxn modelId="{18EBA04E-F3F9-4B1E-8020-FC21460831E9}" type="presParOf" srcId="{A5D73A30-6751-4BE2-9867-56A4925C87FC}" destId="{F23B62E6-8553-45C6-AB6F-A58ABD45B936}" srcOrd="1" destOrd="0" presId="urn:microsoft.com/office/officeart/2005/8/layout/default"/>
    <dgm:cxn modelId="{6012289B-98EC-4729-B790-7D27F53875E9}" type="presParOf" srcId="{A5D73A30-6751-4BE2-9867-56A4925C87FC}" destId="{B95EE14C-5EC0-49D5-9E22-EAEAEB200ED1}" srcOrd="2" destOrd="0" presId="urn:microsoft.com/office/officeart/2005/8/layout/default"/>
    <dgm:cxn modelId="{1EE0458C-0FEE-47C3-8DEC-7726E8384746}" type="presParOf" srcId="{A5D73A30-6751-4BE2-9867-56A4925C87FC}" destId="{ACC4933C-2B89-44EE-BD04-9826B3B43FF1}" srcOrd="3" destOrd="0" presId="urn:microsoft.com/office/officeart/2005/8/layout/default"/>
    <dgm:cxn modelId="{19CBBCCF-E2F1-48C5-8635-06EB9C315EA9}" type="presParOf" srcId="{A5D73A30-6751-4BE2-9867-56A4925C87FC}" destId="{0EA14119-5426-438B-AC55-976DADADD2FA}" srcOrd="4" destOrd="0" presId="urn:microsoft.com/office/officeart/2005/8/layout/default"/>
    <dgm:cxn modelId="{FA946BF8-311D-4A42-98D9-B0CACEF5B3F4}" type="presParOf" srcId="{A5D73A30-6751-4BE2-9867-56A4925C87FC}" destId="{5E126970-8369-4176-9765-EFC1F523A54C}" srcOrd="5" destOrd="0" presId="urn:microsoft.com/office/officeart/2005/8/layout/default"/>
    <dgm:cxn modelId="{DBC5BA19-C39F-43DF-8A78-5CA68D2449C8}" type="presParOf" srcId="{A5D73A30-6751-4BE2-9867-56A4925C87FC}" destId="{23874232-7798-4AD8-971C-7036FC262AD5}" srcOrd="6" destOrd="0" presId="urn:microsoft.com/office/officeart/2005/8/layout/default"/>
    <dgm:cxn modelId="{6D1B96F4-D9A7-42D0-82DE-92DCC71A1FCB}" type="presParOf" srcId="{A5D73A30-6751-4BE2-9867-56A4925C87FC}" destId="{DAC98A66-4F81-4F18-8C89-81D9306FD576}" srcOrd="7" destOrd="0" presId="urn:microsoft.com/office/officeart/2005/8/layout/default"/>
    <dgm:cxn modelId="{5700971A-85A9-4535-BF19-A7F809F252C7}" type="presParOf" srcId="{A5D73A30-6751-4BE2-9867-56A4925C87FC}" destId="{09F908A9-B3D5-43FE-BB99-67C21E3C66EB}" srcOrd="8" destOrd="0" presId="urn:microsoft.com/office/officeart/2005/8/layout/default"/>
  </dgm:cxnLst>
  <dgm:bg/>
  <dgm:whole/>
</dgm:dataModel>
</file>

<file path=ppt/diagrams/data2.xml><?xml version="1.0" encoding="utf-8"?>
<dgm:dataModel xmlns:dgm="http://schemas.openxmlformats.org/drawingml/2006/diagram" xmlns:a="http://schemas.openxmlformats.org/drawingml/2006/main">
  <dgm:ptLst>
    <dgm:pt modelId="{9D739083-42A4-42BB-90AB-B07175EE752C}" type="doc">
      <dgm:prSet loTypeId="urn:microsoft.com/office/officeart/2005/8/layout/gear1" loCatId="relationship" qsTypeId="urn:microsoft.com/office/officeart/2005/8/quickstyle/simple1" qsCatId="simple" csTypeId="urn:microsoft.com/office/officeart/2005/8/colors/accent1_2" csCatId="accent1" phldr="1"/>
      <dgm:spPr/>
    </dgm:pt>
    <dgm:pt modelId="{D406869A-5525-4767-8895-C8ED55C87A10}">
      <dgm:prSet phldrT="[Testo]"/>
      <dgm:spPr/>
      <dgm:t>
        <a:bodyPr/>
        <a:lstStyle/>
        <a:p>
          <a:r>
            <a:rPr lang="it-IT" dirty="0" smtClean="0"/>
            <a:t>Modifica dell’assorbimento dei farmaci nel post-intervento</a:t>
          </a:r>
          <a:endParaRPr lang="it-IT" dirty="0"/>
        </a:p>
      </dgm:t>
    </dgm:pt>
    <dgm:pt modelId="{295DA1F5-1898-4C1B-B243-8B8308A0A311}" type="parTrans" cxnId="{0D2948D0-A8C6-4186-B8D9-1817563357D6}">
      <dgm:prSet/>
      <dgm:spPr/>
      <dgm:t>
        <a:bodyPr/>
        <a:lstStyle/>
        <a:p>
          <a:endParaRPr lang="it-IT"/>
        </a:p>
      </dgm:t>
    </dgm:pt>
    <dgm:pt modelId="{C35D843E-4544-438C-8904-FF207D7877E6}" type="sibTrans" cxnId="{0D2948D0-A8C6-4186-B8D9-1817563357D6}">
      <dgm:prSet/>
      <dgm:spPr/>
      <dgm:t>
        <a:bodyPr/>
        <a:lstStyle/>
        <a:p>
          <a:endParaRPr lang="it-IT"/>
        </a:p>
      </dgm:t>
    </dgm:pt>
    <dgm:pt modelId="{36480E4A-C3B9-4D68-8EC2-CA2890DE1515}">
      <dgm:prSet phldrT="[Testo]"/>
      <dgm:spPr/>
      <dgm:t>
        <a:bodyPr/>
        <a:lstStyle/>
        <a:p>
          <a:r>
            <a:rPr lang="it-IT" dirty="0" smtClean="0"/>
            <a:t>Modifica della formulazione</a:t>
          </a:r>
          <a:endParaRPr lang="it-IT" dirty="0"/>
        </a:p>
      </dgm:t>
    </dgm:pt>
    <dgm:pt modelId="{183E0DEE-A7F8-4B24-9931-446DE02D2E9E}" type="parTrans" cxnId="{B511CA3F-2B8E-42E0-AEBD-A6C2171B8C08}">
      <dgm:prSet/>
      <dgm:spPr/>
      <dgm:t>
        <a:bodyPr/>
        <a:lstStyle/>
        <a:p>
          <a:endParaRPr lang="it-IT"/>
        </a:p>
      </dgm:t>
    </dgm:pt>
    <dgm:pt modelId="{0FCB01F9-8A12-402B-87A0-3940B9A7FAD5}" type="sibTrans" cxnId="{B511CA3F-2B8E-42E0-AEBD-A6C2171B8C08}">
      <dgm:prSet/>
      <dgm:spPr/>
      <dgm:t>
        <a:bodyPr/>
        <a:lstStyle/>
        <a:p>
          <a:endParaRPr lang="it-IT"/>
        </a:p>
      </dgm:t>
    </dgm:pt>
    <dgm:pt modelId="{70F59AD0-C4B7-4963-B111-7C83BA5AC39E}">
      <dgm:prSet phldrT="[Testo]"/>
      <dgm:spPr/>
      <dgm:t>
        <a:bodyPr/>
        <a:lstStyle/>
        <a:p>
          <a:r>
            <a:rPr lang="it-IT" dirty="0" smtClean="0"/>
            <a:t>Farmaci assunti nel periodo </a:t>
          </a:r>
          <a:r>
            <a:rPr lang="it-IT" dirty="0" err="1" smtClean="0"/>
            <a:t>preintervento</a:t>
          </a:r>
          <a:endParaRPr lang="it-IT" dirty="0"/>
        </a:p>
      </dgm:t>
    </dgm:pt>
    <dgm:pt modelId="{DABA469D-89B4-4E1A-A36D-7796A3D4844B}" type="parTrans" cxnId="{CC3813A0-B84C-46C1-B2D7-356E524C0343}">
      <dgm:prSet/>
      <dgm:spPr/>
      <dgm:t>
        <a:bodyPr/>
        <a:lstStyle/>
        <a:p>
          <a:endParaRPr lang="it-IT"/>
        </a:p>
      </dgm:t>
    </dgm:pt>
    <dgm:pt modelId="{24CB9876-F751-49D8-9EB7-149D0D6E1347}" type="sibTrans" cxnId="{CC3813A0-B84C-46C1-B2D7-356E524C0343}">
      <dgm:prSet/>
      <dgm:spPr/>
      <dgm:t>
        <a:bodyPr/>
        <a:lstStyle/>
        <a:p>
          <a:endParaRPr lang="it-IT"/>
        </a:p>
      </dgm:t>
    </dgm:pt>
    <dgm:pt modelId="{97FDAF79-04E5-4C95-B0B0-2677F4C6C405}" type="pres">
      <dgm:prSet presAssocID="{9D739083-42A4-42BB-90AB-B07175EE752C}" presName="composite" presStyleCnt="0">
        <dgm:presLayoutVars>
          <dgm:chMax val="3"/>
          <dgm:animLvl val="lvl"/>
          <dgm:resizeHandles val="exact"/>
        </dgm:presLayoutVars>
      </dgm:prSet>
      <dgm:spPr/>
    </dgm:pt>
    <dgm:pt modelId="{738FE660-0378-4138-84DD-B4770814355C}" type="pres">
      <dgm:prSet presAssocID="{D406869A-5525-4767-8895-C8ED55C87A10}" presName="gear1" presStyleLbl="node1" presStyleIdx="0" presStyleCnt="3">
        <dgm:presLayoutVars>
          <dgm:chMax val="1"/>
          <dgm:bulletEnabled val="1"/>
        </dgm:presLayoutVars>
      </dgm:prSet>
      <dgm:spPr/>
      <dgm:t>
        <a:bodyPr/>
        <a:lstStyle/>
        <a:p>
          <a:endParaRPr lang="it-IT"/>
        </a:p>
      </dgm:t>
    </dgm:pt>
    <dgm:pt modelId="{0CCC75BC-29AA-48D1-B85A-3743DD68307C}" type="pres">
      <dgm:prSet presAssocID="{D406869A-5525-4767-8895-C8ED55C87A10}" presName="gear1srcNode" presStyleLbl="node1" presStyleIdx="0" presStyleCnt="3"/>
      <dgm:spPr/>
      <dgm:t>
        <a:bodyPr/>
        <a:lstStyle/>
        <a:p>
          <a:endParaRPr lang="it-IT"/>
        </a:p>
      </dgm:t>
    </dgm:pt>
    <dgm:pt modelId="{A23C6EB9-8E28-4B17-A8DB-DC501F75B9AC}" type="pres">
      <dgm:prSet presAssocID="{D406869A-5525-4767-8895-C8ED55C87A10}" presName="gear1dstNode" presStyleLbl="node1" presStyleIdx="0" presStyleCnt="3"/>
      <dgm:spPr/>
      <dgm:t>
        <a:bodyPr/>
        <a:lstStyle/>
        <a:p>
          <a:endParaRPr lang="it-IT"/>
        </a:p>
      </dgm:t>
    </dgm:pt>
    <dgm:pt modelId="{E597E5DB-250E-4FF0-BB63-A15A9364127B}" type="pres">
      <dgm:prSet presAssocID="{36480E4A-C3B9-4D68-8EC2-CA2890DE1515}" presName="gear2" presStyleLbl="node1" presStyleIdx="1" presStyleCnt="3">
        <dgm:presLayoutVars>
          <dgm:chMax val="1"/>
          <dgm:bulletEnabled val="1"/>
        </dgm:presLayoutVars>
      </dgm:prSet>
      <dgm:spPr/>
      <dgm:t>
        <a:bodyPr/>
        <a:lstStyle/>
        <a:p>
          <a:endParaRPr lang="it-IT"/>
        </a:p>
      </dgm:t>
    </dgm:pt>
    <dgm:pt modelId="{CE02B74A-BF1A-4118-A27D-CB7E699D6890}" type="pres">
      <dgm:prSet presAssocID="{36480E4A-C3B9-4D68-8EC2-CA2890DE1515}" presName="gear2srcNode" presStyleLbl="node1" presStyleIdx="1" presStyleCnt="3"/>
      <dgm:spPr/>
      <dgm:t>
        <a:bodyPr/>
        <a:lstStyle/>
        <a:p>
          <a:endParaRPr lang="it-IT"/>
        </a:p>
      </dgm:t>
    </dgm:pt>
    <dgm:pt modelId="{B2D86A23-60B3-47E1-80CC-3AF531051B10}" type="pres">
      <dgm:prSet presAssocID="{36480E4A-C3B9-4D68-8EC2-CA2890DE1515}" presName="gear2dstNode" presStyleLbl="node1" presStyleIdx="1" presStyleCnt="3"/>
      <dgm:spPr/>
      <dgm:t>
        <a:bodyPr/>
        <a:lstStyle/>
        <a:p>
          <a:endParaRPr lang="it-IT"/>
        </a:p>
      </dgm:t>
    </dgm:pt>
    <dgm:pt modelId="{064D5D37-015A-4EE6-A454-C22CAAEB060F}" type="pres">
      <dgm:prSet presAssocID="{70F59AD0-C4B7-4963-B111-7C83BA5AC39E}" presName="gear3" presStyleLbl="node1" presStyleIdx="2" presStyleCnt="3"/>
      <dgm:spPr/>
      <dgm:t>
        <a:bodyPr/>
        <a:lstStyle/>
        <a:p>
          <a:endParaRPr lang="it-IT"/>
        </a:p>
      </dgm:t>
    </dgm:pt>
    <dgm:pt modelId="{345328EB-1CF7-49CB-BC31-7EE4F786E162}" type="pres">
      <dgm:prSet presAssocID="{70F59AD0-C4B7-4963-B111-7C83BA5AC39E}" presName="gear3tx" presStyleLbl="node1" presStyleIdx="2" presStyleCnt="3">
        <dgm:presLayoutVars>
          <dgm:chMax val="1"/>
          <dgm:bulletEnabled val="1"/>
        </dgm:presLayoutVars>
      </dgm:prSet>
      <dgm:spPr/>
      <dgm:t>
        <a:bodyPr/>
        <a:lstStyle/>
        <a:p>
          <a:endParaRPr lang="it-IT"/>
        </a:p>
      </dgm:t>
    </dgm:pt>
    <dgm:pt modelId="{E55E63DC-D8CB-4FD2-8E39-643A2E6B6881}" type="pres">
      <dgm:prSet presAssocID="{70F59AD0-C4B7-4963-B111-7C83BA5AC39E}" presName="gear3srcNode" presStyleLbl="node1" presStyleIdx="2" presStyleCnt="3"/>
      <dgm:spPr/>
      <dgm:t>
        <a:bodyPr/>
        <a:lstStyle/>
        <a:p>
          <a:endParaRPr lang="it-IT"/>
        </a:p>
      </dgm:t>
    </dgm:pt>
    <dgm:pt modelId="{E91311CA-0797-4C60-B6C5-792CC6815CA7}" type="pres">
      <dgm:prSet presAssocID="{70F59AD0-C4B7-4963-B111-7C83BA5AC39E}" presName="gear3dstNode" presStyleLbl="node1" presStyleIdx="2" presStyleCnt="3"/>
      <dgm:spPr/>
      <dgm:t>
        <a:bodyPr/>
        <a:lstStyle/>
        <a:p>
          <a:endParaRPr lang="it-IT"/>
        </a:p>
      </dgm:t>
    </dgm:pt>
    <dgm:pt modelId="{A7F02F99-D24C-4484-9343-54BE46DC0424}" type="pres">
      <dgm:prSet presAssocID="{C35D843E-4544-438C-8904-FF207D7877E6}" presName="connector1" presStyleLbl="sibTrans2D1" presStyleIdx="0" presStyleCnt="3"/>
      <dgm:spPr/>
      <dgm:t>
        <a:bodyPr/>
        <a:lstStyle/>
        <a:p>
          <a:endParaRPr lang="it-IT"/>
        </a:p>
      </dgm:t>
    </dgm:pt>
    <dgm:pt modelId="{EC691FA8-ACCF-422C-AE40-801607EF77C8}" type="pres">
      <dgm:prSet presAssocID="{0FCB01F9-8A12-402B-87A0-3940B9A7FAD5}" presName="connector2" presStyleLbl="sibTrans2D1" presStyleIdx="1" presStyleCnt="3"/>
      <dgm:spPr/>
      <dgm:t>
        <a:bodyPr/>
        <a:lstStyle/>
        <a:p>
          <a:endParaRPr lang="it-IT"/>
        </a:p>
      </dgm:t>
    </dgm:pt>
    <dgm:pt modelId="{9D3A7828-B99D-4931-96A2-CCC802036945}" type="pres">
      <dgm:prSet presAssocID="{24CB9876-F751-49D8-9EB7-149D0D6E1347}" presName="connector3" presStyleLbl="sibTrans2D1" presStyleIdx="2" presStyleCnt="3"/>
      <dgm:spPr/>
      <dgm:t>
        <a:bodyPr/>
        <a:lstStyle/>
        <a:p>
          <a:endParaRPr lang="it-IT"/>
        </a:p>
      </dgm:t>
    </dgm:pt>
  </dgm:ptLst>
  <dgm:cxnLst>
    <dgm:cxn modelId="{0E8D7A55-B99D-4084-BA24-C1D79BA8CF81}" type="presOf" srcId="{D406869A-5525-4767-8895-C8ED55C87A10}" destId="{0CCC75BC-29AA-48D1-B85A-3743DD68307C}" srcOrd="1" destOrd="0" presId="urn:microsoft.com/office/officeart/2005/8/layout/gear1"/>
    <dgm:cxn modelId="{E69596E3-E618-4153-9F9E-F64021B66663}" type="presOf" srcId="{24CB9876-F751-49D8-9EB7-149D0D6E1347}" destId="{9D3A7828-B99D-4931-96A2-CCC802036945}" srcOrd="0" destOrd="0" presId="urn:microsoft.com/office/officeart/2005/8/layout/gear1"/>
    <dgm:cxn modelId="{CB0C159C-1058-4479-84D0-BE30B6DE499E}" type="presOf" srcId="{0FCB01F9-8A12-402B-87A0-3940B9A7FAD5}" destId="{EC691FA8-ACCF-422C-AE40-801607EF77C8}" srcOrd="0" destOrd="0" presId="urn:microsoft.com/office/officeart/2005/8/layout/gear1"/>
    <dgm:cxn modelId="{2C77EDB0-FF71-40F1-BB1D-6AE6E19E89F7}" type="presOf" srcId="{70F59AD0-C4B7-4963-B111-7C83BA5AC39E}" destId="{E91311CA-0797-4C60-B6C5-792CC6815CA7}" srcOrd="3" destOrd="0" presId="urn:microsoft.com/office/officeart/2005/8/layout/gear1"/>
    <dgm:cxn modelId="{71576518-FCC0-47AF-A8BD-7D9E9C98D61B}" type="presOf" srcId="{D406869A-5525-4767-8895-C8ED55C87A10}" destId="{738FE660-0378-4138-84DD-B4770814355C}" srcOrd="0" destOrd="0" presId="urn:microsoft.com/office/officeart/2005/8/layout/gear1"/>
    <dgm:cxn modelId="{F8BDCCA4-7CD8-4D27-867D-BA696DF20EB2}" type="presOf" srcId="{D406869A-5525-4767-8895-C8ED55C87A10}" destId="{A23C6EB9-8E28-4B17-A8DB-DC501F75B9AC}" srcOrd="2" destOrd="0" presId="urn:microsoft.com/office/officeart/2005/8/layout/gear1"/>
    <dgm:cxn modelId="{F55F5099-6E2F-4B19-A592-3EBC41F7281D}" type="presOf" srcId="{36480E4A-C3B9-4D68-8EC2-CA2890DE1515}" destId="{E597E5DB-250E-4FF0-BB63-A15A9364127B}" srcOrd="0" destOrd="0" presId="urn:microsoft.com/office/officeart/2005/8/layout/gear1"/>
    <dgm:cxn modelId="{0E121B1B-C26F-4BAB-9273-14A13476BE56}" type="presOf" srcId="{9D739083-42A4-42BB-90AB-B07175EE752C}" destId="{97FDAF79-04E5-4C95-B0B0-2677F4C6C405}" srcOrd="0" destOrd="0" presId="urn:microsoft.com/office/officeart/2005/8/layout/gear1"/>
    <dgm:cxn modelId="{AE9B3027-CFCC-457B-8E62-3AAC90A1C06D}" type="presOf" srcId="{36480E4A-C3B9-4D68-8EC2-CA2890DE1515}" destId="{B2D86A23-60B3-47E1-80CC-3AF531051B10}" srcOrd="2" destOrd="0" presId="urn:microsoft.com/office/officeart/2005/8/layout/gear1"/>
    <dgm:cxn modelId="{ECFE1219-70FF-4896-8E6E-2C5D77E17764}" type="presOf" srcId="{70F59AD0-C4B7-4963-B111-7C83BA5AC39E}" destId="{064D5D37-015A-4EE6-A454-C22CAAEB060F}" srcOrd="0" destOrd="0" presId="urn:microsoft.com/office/officeart/2005/8/layout/gear1"/>
    <dgm:cxn modelId="{76EFC6B5-53D9-4247-A742-03F986A9C0C3}" type="presOf" srcId="{70F59AD0-C4B7-4963-B111-7C83BA5AC39E}" destId="{345328EB-1CF7-49CB-BC31-7EE4F786E162}" srcOrd="1" destOrd="0" presId="urn:microsoft.com/office/officeart/2005/8/layout/gear1"/>
    <dgm:cxn modelId="{0D2948D0-A8C6-4186-B8D9-1817563357D6}" srcId="{9D739083-42A4-42BB-90AB-B07175EE752C}" destId="{D406869A-5525-4767-8895-C8ED55C87A10}" srcOrd="0" destOrd="0" parTransId="{295DA1F5-1898-4C1B-B243-8B8308A0A311}" sibTransId="{C35D843E-4544-438C-8904-FF207D7877E6}"/>
    <dgm:cxn modelId="{CC3813A0-B84C-46C1-B2D7-356E524C0343}" srcId="{9D739083-42A4-42BB-90AB-B07175EE752C}" destId="{70F59AD0-C4B7-4963-B111-7C83BA5AC39E}" srcOrd="2" destOrd="0" parTransId="{DABA469D-89B4-4E1A-A36D-7796A3D4844B}" sibTransId="{24CB9876-F751-49D8-9EB7-149D0D6E1347}"/>
    <dgm:cxn modelId="{8FDE5216-7D70-467C-A319-6509C9EC3EBA}" type="presOf" srcId="{36480E4A-C3B9-4D68-8EC2-CA2890DE1515}" destId="{CE02B74A-BF1A-4118-A27D-CB7E699D6890}" srcOrd="1" destOrd="0" presId="urn:microsoft.com/office/officeart/2005/8/layout/gear1"/>
    <dgm:cxn modelId="{E5EBC747-7367-4A56-B1E9-23AB454D2358}" type="presOf" srcId="{70F59AD0-C4B7-4963-B111-7C83BA5AC39E}" destId="{E55E63DC-D8CB-4FD2-8E39-643A2E6B6881}" srcOrd="2" destOrd="0" presId="urn:microsoft.com/office/officeart/2005/8/layout/gear1"/>
    <dgm:cxn modelId="{1B25522B-39A1-465A-BE4A-F4BD69562304}" type="presOf" srcId="{C35D843E-4544-438C-8904-FF207D7877E6}" destId="{A7F02F99-D24C-4484-9343-54BE46DC0424}" srcOrd="0" destOrd="0" presId="urn:microsoft.com/office/officeart/2005/8/layout/gear1"/>
    <dgm:cxn modelId="{B511CA3F-2B8E-42E0-AEBD-A6C2171B8C08}" srcId="{9D739083-42A4-42BB-90AB-B07175EE752C}" destId="{36480E4A-C3B9-4D68-8EC2-CA2890DE1515}" srcOrd="1" destOrd="0" parTransId="{183E0DEE-A7F8-4B24-9931-446DE02D2E9E}" sibTransId="{0FCB01F9-8A12-402B-87A0-3940B9A7FAD5}"/>
    <dgm:cxn modelId="{353C3E50-1330-4760-A627-0BB680A5B837}" type="presParOf" srcId="{97FDAF79-04E5-4C95-B0B0-2677F4C6C405}" destId="{738FE660-0378-4138-84DD-B4770814355C}" srcOrd="0" destOrd="0" presId="urn:microsoft.com/office/officeart/2005/8/layout/gear1"/>
    <dgm:cxn modelId="{8043F91B-6D02-4673-9CF6-4B1616C5BFFD}" type="presParOf" srcId="{97FDAF79-04E5-4C95-B0B0-2677F4C6C405}" destId="{0CCC75BC-29AA-48D1-B85A-3743DD68307C}" srcOrd="1" destOrd="0" presId="urn:microsoft.com/office/officeart/2005/8/layout/gear1"/>
    <dgm:cxn modelId="{908DC07A-182A-44F4-B91F-495085118EF2}" type="presParOf" srcId="{97FDAF79-04E5-4C95-B0B0-2677F4C6C405}" destId="{A23C6EB9-8E28-4B17-A8DB-DC501F75B9AC}" srcOrd="2" destOrd="0" presId="urn:microsoft.com/office/officeart/2005/8/layout/gear1"/>
    <dgm:cxn modelId="{89408AF9-91FD-4281-8315-B1C5DE1ABD83}" type="presParOf" srcId="{97FDAF79-04E5-4C95-B0B0-2677F4C6C405}" destId="{E597E5DB-250E-4FF0-BB63-A15A9364127B}" srcOrd="3" destOrd="0" presId="urn:microsoft.com/office/officeart/2005/8/layout/gear1"/>
    <dgm:cxn modelId="{3A15C094-46BB-46F9-8082-F47270C668D5}" type="presParOf" srcId="{97FDAF79-04E5-4C95-B0B0-2677F4C6C405}" destId="{CE02B74A-BF1A-4118-A27D-CB7E699D6890}" srcOrd="4" destOrd="0" presId="urn:microsoft.com/office/officeart/2005/8/layout/gear1"/>
    <dgm:cxn modelId="{59239EBD-B522-4556-9A06-A62977F5FBFF}" type="presParOf" srcId="{97FDAF79-04E5-4C95-B0B0-2677F4C6C405}" destId="{B2D86A23-60B3-47E1-80CC-3AF531051B10}" srcOrd="5" destOrd="0" presId="urn:microsoft.com/office/officeart/2005/8/layout/gear1"/>
    <dgm:cxn modelId="{211FCBFA-A938-4F1B-9FBB-D2B01AE8319F}" type="presParOf" srcId="{97FDAF79-04E5-4C95-B0B0-2677F4C6C405}" destId="{064D5D37-015A-4EE6-A454-C22CAAEB060F}" srcOrd="6" destOrd="0" presId="urn:microsoft.com/office/officeart/2005/8/layout/gear1"/>
    <dgm:cxn modelId="{E2D2535E-C59D-46B1-9FE5-52D048607F76}" type="presParOf" srcId="{97FDAF79-04E5-4C95-B0B0-2677F4C6C405}" destId="{345328EB-1CF7-49CB-BC31-7EE4F786E162}" srcOrd="7" destOrd="0" presId="urn:microsoft.com/office/officeart/2005/8/layout/gear1"/>
    <dgm:cxn modelId="{3EDE529F-DF8E-4832-9677-C2A9A8E01ADF}" type="presParOf" srcId="{97FDAF79-04E5-4C95-B0B0-2677F4C6C405}" destId="{E55E63DC-D8CB-4FD2-8E39-643A2E6B6881}" srcOrd="8" destOrd="0" presId="urn:microsoft.com/office/officeart/2005/8/layout/gear1"/>
    <dgm:cxn modelId="{8C7AD761-64E2-4B32-8DC1-106227F98574}" type="presParOf" srcId="{97FDAF79-04E5-4C95-B0B0-2677F4C6C405}" destId="{E91311CA-0797-4C60-B6C5-792CC6815CA7}" srcOrd="9" destOrd="0" presId="urn:microsoft.com/office/officeart/2005/8/layout/gear1"/>
    <dgm:cxn modelId="{55A6DAC0-FAF7-46A2-AEB1-8082F409AE12}" type="presParOf" srcId="{97FDAF79-04E5-4C95-B0B0-2677F4C6C405}" destId="{A7F02F99-D24C-4484-9343-54BE46DC0424}" srcOrd="10" destOrd="0" presId="urn:microsoft.com/office/officeart/2005/8/layout/gear1"/>
    <dgm:cxn modelId="{61EBDD87-0207-4CDF-B9FD-A8CC9DADB21E}" type="presParOf" srcId="{97FDAF79-04E5-4C95-B0B0-2677F4C6C405}" destId="{EC691FA8-ACCF-422C-AE40-801607EF77C8}" srcOrd="11" destOrd="0" presId="urn:microsoft.com/office/officeart/2005/8/layout/gear1"/>
    <dgm:cxn modelId="{498C917B-CA9B-4728-8D9D-71414B030BC5}" type="presParOf" srcId="{97FDAF79-04E5-4C95-B0B0-2677F4C6C405}" destId="{9D3A7828-B99D-4931-96A2-CCC802036945}" srcOrd="12" destOrd="0" presId="urn:microsoft.com/office/officeart/2005/8/layout/gear1"/>
  </dgm:cxnLst>
  <dgm:bg/>
  <dgm:whole/>
</dgm:dataModel>
</file>

<file path=ppt/diagrams/data3.xml><?xml version="1.0" encoding="utf-8"?>
<dgm:dataModel xmlns:dgm="http://schemas.openxmlformats.org/drawingml/2006/diagram" xmlns:a="http://schemas.openxmlformats.org/drawingml/2006/main">
  <dgm:ptLst>
    <dgm:pt modelId="{EDF10A80-E510-408B-97CA-B12546C87BF1}" type="doc">
      <dgm:prSet loTypeId="urn:microsoft.com/office/officeart/2005/8/layout/cycle4" loCatId="relationship" qsTypeId="urn:microsoft.com/office/officeart/2005/8/quickstyle/simple1" qsCatId="simple" csTypeId="urn:microsoft.com/office/officeart/2005/8/colors/accent1_2" csCatId="accent1" phldr="1"/>
      <dgm:spPr/>
      <dgm:t>
        <a:bodyPr/>
        <a:lstStyle/>
        <a:p>
          <a:endParaRPr lang="it-IT"/>
        </a:p>
      </dgm:t>
    </dgm:pt>
    <dgm:pt modelId="{415B67D2-9E46-4342-A718-2CE5FFCB6D7B}">
      <dgm:prSet phldrT="[Testo]"/>
      <dgm:spPr/>
      <dgm:t>
        <a:bodyPr/>
        <a:lstStyle/>
        <a:p>
          <a:r>
            <a:rPr lang="it-IT" dirty="0" smtClean="0"/>
            <a:t>Ansia</a:t>
          </a:r>
        </a:p>
        <a:p>
          <a:r>
            <a:rPr lang="it-IT" dirty="0" smtClean="0"/>
            <a:t>Disturbo del tono dell’umore</a:t>
          </a:r>
          <a:endParaRPr lang="it-IT" dirty="0"/>
        </a:p>
      </dgm:t>
    </dgm:pt>
    <dgm:pt modelId="{1C19BD09-01BD-4FB7-9921-70C989D27A37}" type="parTrans" cxnId="{912E0C75-6F2F-4DE6-BFBE-81AE6280DFFF}">
      <dgm:prSet/>
      <dgm:spPr/>
      <dgm:t>
        <a:bodyPr/>
        <a:lstStyle/>
        <a:p>
          <a:endParaRPr lang="it-IT"/>
        </a:p>
      </dgm:t>
    </dgm:pt>
    <dgm:pt modelId="{B0653F15-0D2A-4CA7-A5F9-BA045FB4592F}" type="sibTrans" cxnId="{912E0C75-6F2F-4DE6-BFBE-81AE6280DFFF}">
      <dgm:prSet/>
      <dgm:spPr/>
      <dgm:t>
        <a:bodyPr/>
        <a:lstStyle/>
        <a:p>
          <a:endParaRPr lang="it-IT"/>
        </a:p>
      </dgm:t>
    </dgm:pt>
    <dgm:pt modelId="{0F0CBABC-C23B-4A05-BEDD-3B4DB584F0C9}">
      <dgm:prSet phldrT="[Testo]" custT="1"/>
      <dgm:spPr/>
      <dgm:t>
        <a:bodyPr/>
        <a:lstStyle/>
        <a:p>
          <a:r>
            <a:rPr lang="it-IT" sz="2400" dirty="0" smtClean="0"/>
            <a:t>Sintomi sottosoglia</a:t>
          </a:r>
          <a:endParaRPr lang="it-IT" sz="2400" dirty="0"/>
        </a:p>
      </dgm:t>
    </dgm:pt>
    <dgm:pt modelId="{7EA28C16-7655-4F4F-9C99-C5623C02D1B1}" type="parTrans" cxnId="{28DE644C-A0BC-4B61-A8E1-F8BC5DEEBA2A}">
      <dgm:prSet/>
      <dgm:spPr/>
      <dgm:t>
        <a:bodyPr/>
        <a:lstStyle/>
        <a:p>
          <a:endParaRPr lang="it-IT"/>
        </a:p>
      </dgm:t>
    </dgm:pt>
    <dgm:pt modelId="{69E358F7-E448-4594-8BC0-B15A930287D5}" type="sibTrans" cxnId="{28DE644C-A0BC-4B61-A8E1-F8BC5DEEBA2A}">
      <dgm:prSet/>
      <dgm:spPr/>
      <dgm:t>
        <a:bodyPr/>
        <a:lstStyle/>
        <a:p>
          <a:endParaRPr lang="it-IT"/>
        </a:p>
      </dgm:t>
    </dgm:pt>
    <dgm:pt modelId="{1942D109-D3AA-4D34-95C9-03E3F5FD7B6A}">
      <dgm:prSet phldrT="[Testo]" custT="1"/>
      <dgm:spPr/>
      <dgm:t>
        <a:bodyPr/>
        <a:lstStyle/>
        <a:p>
          <a:r>
            <a:rPr lang="it-IT" sz="2400" dirty="0" smtClean="0"/>
            <a:t>Disturbo del sonno</a:t>
          </a:r>
          <a:endParaRPr lang="it-IT" sz="2400" dirty="0"/>
        </a:p>
      </dgm:t>
    </dgm:pt>
    <dgm:pt modelId="{D18B4F31-C143-4E38-9770-690E82259735}" type="parTrans" cxnId="{408D61CC-BC76-4FA6-B216-FE3CB1494932}">
      <dgm:prSet/>
      <dgm:spPr/>
      <dgm:t>
        <a:bodyPr/>
        <a:lstStyle/>
        <a:p>
          <a:endParaRPr lang="it-IT"/>
        </a:p>
      </dgm:t>
    </dgm:pt>
    <dgm:pt modelId="{D752652C-7BA6-47BD-93B0-23C652658875}" type="sibTrans" cxnId="{408D61CC-BC76-4FA6-B216-FE3CB1494932}">
      <dgm:prSet/>
      <dgm:spPr/>
      <dgm:t>
        <a:bodyPr/>
        <a:lstStyle/>
        <a:p>
          <a:endParaRPr lang="it-IT"/>
        </a:p>
      </dgm:t>
    </dgm:pt>
    <dgm:pt modelId="{A6D0CB98-0C7F-47A6-8298-17ABF5C3A7C9}">
      <dgm:prSet phldrT="[Testo]"/>
      <dgm:spPr/>
      <dgm:t>
        <a:bodyPr/>
        <a:lstStyle/>
        <a:p>
          <a:r>
            <a:rPr lang="it-IT" dirty="0" err="1" smtClean="0"/>
            <a:t>Disregolazione</a:t>
          </a:r>
          <a:r>
            <a:rPr lang="it-IT" dirty="0" smtClean="0"/>
            <a:t> emotiva</a:t>
          </a:r>
          <a:endParaRPr lang="it-IT" dirty="0"/>
        </a:p>
      </dgm:t>
    </dgm:pt>
    <dgm:pt modelId="{B23D9570-2E51-4726-96B4-4B6A0BF8FED0}" type="parTrans" cxnId="{E407DEA9-A15F-45B5-88ED-FC036A001335}">
      <dgm:prSet/>
      <dgm:spPr/>
      <dgm:t>
        <a:bodyPr/>
        <a:lstStyle/>
        <a:p>
          <a:endParaRPr lang="it-IT"/>
        </a:p>
      </dgm:t>
    </dgm:pt>
    <dgm:pt modelId="{3298D66B-6FD7-44B3-BE12-442A85AE36A0}" type="sibTrans" cxnId="{E407DEA9-A15F-45B5-88ED-FC036A001335}">
      <dgm:prSet/>
      <dgm:spPr/>
      <dgm:t>
        <a:bodyPr/>
        <a:lstStyle/>
        <a:p>
          <a:endParaRPr lang="it-IT"/>
        </a:p>
      </dgm:t>
    </dgm:pt>
    <dgm:pt modelId="{07C24771-7259-419B-922A-0C8CDFFB78DB}">
      <dgm:prSet phldrT="[Testo]"/>
      <dgm:spPr/>
      <dgm:t>
        <a:bodyPr/>
        <a:lstStyle/>
        <a:p>
          <a:r>
            <a:rPr lang="it-IT" dirty="0" smtClean="0"/>
            <a:t>Impulsività</a:t>
          </a:r>
          <a:endParaRPr lang="it-IT" dirty="0"/>
        </a:p>
      </dgm:t>
    </dgm:pt>
    <dgm:pt modelId="{140E2268-FB9A-40A9-BD6D-DEA7F7BF45D1}" type="parTrans" cxnId="{1C46FE97-3B5C-4BA2-ADBE-E515C2BC328B}">
      <dgm:prSet/>
      <dgm:spPr/>
      <dgm:t>
        <a:bodyPr/>
        <a:lstStyle/>
        <a:p>
          <a:endParaRPr lang="it-IT"/>
        </a:p>
      </dgm:t>
    </dgm:pt>
    <dgm:pt modelId="{60E73EDB-BC39-4788-89ED-253A42534518}" type="sibTrans" cxnId="{1C46FE97-3B5C-4BA2-ADBE-E515C2BC328B}">
      <dgm:prSet/>
      <dgm:spPr/>
      <dgm:t>
        <a:bodyPr/>
        <a:lstStyle/>
        <a:p>
          <a:endParaRPr lang="it-IT"/>
        </a:p>
      </dgm:t>
    </dgm:pt>
    <dgm:pt modelId="{CC3BADF8-92F5-4F8F-ADFA-592305BBF725}">
      <dgm:prSet phldrT="[Testo]"/>
      <dgm:spPr/>
      <dgm:t>
        <a:bodyPr/>
        <a:lstStyle/>
        <a:p>
          <a:r>
            <a:rPr lang="it-IT" dirty="0" smtClean="0"/>
            <a:t>Grazing</a:t>
          </a:r>
        </a:p>
        <a:p>
          <a:r>
            <a:rPr lang="it-IT" dirty="0" err="1" smtClean="0"/>
            <a:t>Sweeteating</a:t>
          </a:r>
          <a:endParaRPr lang="it-IT" dirty="0" smtClean="0"/>
        </a:p>
        <a:p>
          <a:r>
            <a:rPr lang="it-IT" dirty="0" err="1" smtClean="0"/>
            <a:t>Binge</a:t>
          </a:r>
          <a:endParaRPr lang="it-IT" dirty="0" smtClean="0"/>
        </a:p>
        <a:p>
          <a:r>
            <a:rPr lang="it-IT" dirty="0" err="1" smtClean="0"/>
            <a:t>Food</a:t>
          </a:r>
          <a:r>
            <a:rPr lang="it-IT" dirty="0" smtClean="0"/>
            <a:t> </a:t>
          </a:r>
          <a:r>
            <a:rPr lang="it-IT" dirty="0" err="1" smtClean="0"/>
            <a:t>Addiction</a:t>
          </a:r>
          <a:endParaRPr lang="it-IT" dirty="0"/>
        </a:p>
      </dgm:t>
    </dgm:pt>
    <dgm:pt modelId="{E3D38089-CFC0-4348-8C9C-CA74E2EE4431}" type="parTrans" cxnId="{42CBBED3-847A-4456-B307-6C027B88568E}">
      <dgm:prSet/>
      <dgm:spPr/>
      <dgm:t>
        <a:bodyPr/>
        <a:lstStyle/>
        <a:p>
          <a:endParaRPr lang="it-IT"/>
        </a:p>
      </dgm:t>
    </dgm:pt>
    <dgm:pt modelId="{96007F20-6A0D-4272-B75D-6DEE35705BE5}" type="sibTrans" cxnId="{42CBBED3-847A-4456-B307-6C027B88568E}">
      <dgm:prSet/>
      <dgm:spPr/>
      <dgm:t>
        <a:bodyPr/>
        <a:lstStyle/>
        <a:p>
          <a:endParaRPr lang="it-IT"/>
        </a:p>
      </dgm:t>
    </dgm:pt>
    <dgm:pt modelId="{F04DB20D-524F-48C9-B16C-C41B13E50237}">
      <dgm:prSet phldrT="[Testo]" custT="1"/>
      <dgm:spPr/>
      <dgm:t>
        <a:bodyPr/>
        <a:lstStyle/>
        <a:p>
          <a:r>
            <a:rPr lang="it-IT" sz="1800" dirty="0" smtClean="0"/>
            <a:t>Psicopatologia espressa dai comportamenti alimentari</a:t>
          </a:r>
          <a:endParaRPr lang="it-IT" sz="1800" dirty="0"/>
        </a:p>
      </dgm:t>
    </dgm:pt>
    <dgm:pt modelId="{332FBD77-B99F-4788-8501-C6504E648378}" type="parTrans" cxnId="{8916B937-32B9-4F2C-A079-F1C1144CF824}">
      <dgm:prSet/>
      <dgm:spPr/>
      <dgm:t>
        <a:bodyPr/>
        <a:lstStyle/>
        <a:p>
          <a:endParaRPr lang="it-IT"/>
        </a:p>
      </dgm:t>
    </dgm:pt>
    <dgm:pt modelId="{2C9B0E95-42CB-48D7-8CBE-9D770EFB33A8}" type="sibTrans" cxnId="{8916B937-32B9-4F2C-A079-F1C1144CF824}">
      <dgm:prSet/>
      <dgm:spPr/>
      <dgm:t>
        <a:bodyPr/>
        <a:lstStyle/>
        <a:p>
          <a:endParaRPr lang="it-IT"/>
        </a:p>
      </dgm:t>
    </dgm:pt>
    <dgm:pt modelId="{7E956C89-004A-435B-8BF1-082FF51B2B54}">
      <dgm:prSet phldrT="[Testo]"/>
      <dgm:spPr/>
      <dgm:t>
        <a:bodyPr/>
        <a:lstStyle/>
        <a:p>
          <a:r>
            <a:rPr lang="it-IT" dirty="0" smtClean="0"/>
            <a:t>Insonnia</a:t>
          </a:r>
          <a:endParaRPr lang="it-IT" dirty="0"/>
        </a:p>
      </dgm:t>
    </dgm:pt>
    <dgm:pt modelId="{0AAEBEE5-15DF-42C3-BED5-E9BEE72729A1}" type="sibTrans" cxnId="{18E14995-078E-4606-983D-853F3049838C}">
      <dgm:prSet/>
      <dgm:spPr/>
      <dgm:t>
        <a:bodyPr/>
        <a:lstStyle/>
        <a:p>
          <a:endParaRPr lang="it-IT"/>
        </a:p>
      </dgm:t>
    </dgm:pt>
    <dgm:pt modelId="{EE6D8FB6-E844-47C5-AC5C-412C7ACAD674}" type="parTrans" cxnId="{18E14995-078E-4606-983D-853F3049838C}">
      <dgm:prSet/>
      <dgm:spPr/>
      <dgm:t>
        <a:bodyPr/>
        <a:lstStyle/>
        <a:p>
          <a:endParaRPr lang="it-IT"/>
        </a:p>
      </dgm:t>
    </dgm:pt>
    <dgm:pt modelId="{13DFEE11-EC7D-4373-9694-2EF054BD9649}">
      <dgm:prSet phldrT="[Testo]" custT="1"/>
      <dgm:spPr/>
      <dgm:t>
        <a:bodyPr/>
        <a:lstStyle/>
        <a:p>
          <a:r>
            <a:rPr lang="it-IT" sz="2400" dirty="0" smtClean="0"/>
            <a:t>NES</a:t>
          </a:r>
          <a:endParaRPr lang="it-IT" sz="2400" dirty="0"/>
        </a:p>
      </dgm:t>
    </dgm:pt>
    <dgm:pt modelId="{64AA3C56-98C0-47F0-AEE2-7BFE24093A0B}" type="parTrans" cxnId="{430B6A40-CEC8-4D91-B1A3-F2C114D1A3BC}">
      <dgm:prSet/>
      <dgm:spPr/>
    </dgm:pt>
    <dgm:pt modelId="{F35819D7-7D6E-44D7-A6D5-EAA157225B8E}" type="sibTrans" cxnId="{430B6A40-CEC8-4D91-B1A3-F2C114D1A3BC}">
      <dgm:prSet/>
      <dgm:spPr/>
    </dgm:pt>
    <dgm:pt modelId="{2CD30105-B7CA-4817-98B8-2254F6B2BA89}">
      <dgm:prSet phldrT="[Testo]" custT="1"/>
      <dgm:spPr/>
      <dgm:t>
        <a:bodyPr/>
        <a:lstStyle/>
        <a:p>
          <a:r>
            <a:rPr lang="it-IT" sz="2400" smtClean="0"/>
            <a:t>Depressione</a:t>
          </a:r>
          <a:endParaRPr lang="it-IT" sz="2400" dirty="0"/>
        </a:p>
      </dgm:t>
    </dgm:pt>
    <dgm:pt modelId="{8B9B7D33-9D48-4A25-8CC4-D47CE09898EE}" type="parTrans" cxnId="{A8BF092C-B712-47E5-B95A-DE4C88B70C42}">
      <dgm:prSet/>
      <dgm:spPr/>
    </dgm:pt>
    <dgm:pt modelId="{9B19E25F-86FF-4B64-BADF-6E0B302C0CAB}" type="sibTrans" cxnId="{A8BF092C-B712-47E5-B95A-DE4C88B70C42}">
      <dgm:prSet/>
      <dgm:spPr/>
    </dgm:pt>
    <dgm:pt modelId="{9D484526-CACD-43E7-85D5-38629AA4662A}">
      <dgm:prSet phldrT="[Testo]"/>
      <dgm:spPr/>
      <dgm:t>
        <a:bodyPr/>
        <a:lstStyle/>
        <a:p>
          <a:r>
            <a:rPr lang="it-IT" dirty="0" smtClean="0"/>
            <a:t>Idealizzazione della magrezza</a:t>
          </a:r>
          <a:endParaRPr lang="it-IT" dirty="0"/>
        </a:p>
      </dgm:t>
    </dgm:pt>
    <dgm:pt modelId="{F5273C9B-5491-430D-B12D-49601E260D41}" type="parTrans" cxnId="{EE63C56C-98AF-4030-B0A7-8B8DF978ED03}">
      <dgm:prSet/>
      <dgm:spPr/>
    </dgm:pt>
    <dgm:pt modelId="{1A6144B2-C377-4A88-BFE4-CD74D32F1591}" type="sibTrans" cxnId="{EE63C56C-98AF-4030-B0A7-8B8DF978ED03}">
      <dgm:prSet/>
      <dgm:spPr/>
    </dgm:pt>
    <dgm:pt modelId="{082544BA-1545-4003-BBEC-F8659203E302}" type="pres">
      <dgm:prSet presAssocID="{EDF10A80-E510-408B-97CA-B12546C87BF1}" presName="cycleMatrixDiagram" presStyleCnt="0">
        <dgm:presLayoutVars>
          <dgm:chMax val="1"/>
          <dgm:dir/>
          <dgm:animLvl val="lvl"/>
          <dgm:resizeHandles val="exact"/>
        </dgm:presLayoutVars>
      </dgm:prSet>
      <dgm:spPr/>
      <dgm:t>
        <a:bodyPr/>
        <a:lstStyle/>
        <a:p>
          <a:endParaRPr lang="it-IT"/>
        </a:p>
      </dgm:t>
    </dgm:pt>
    <dgm:pt modelId="{84186307-6736-4CB4-B460-EB93AD169284}" type="pres">
      <dgm:prSet presAssocID="{EDF10A80-E510-408B-97CA-B12546C87BF1}" presName="children" presStyleCnt="0"/>
      <dgm:spPr/>
    </dgm:pt>
    <dgm:pt modelId="{E7E8B164-456D-474C-A701-ECF55A0930B7}" type="pres">
      <dgm:prSet presAssocID="{EDF10A80-E510-408B-97CA-B12546C87BF1}" presName="child1group" presStyleCnt="0"/>
      <dgm:spPr/>
    </dgm:pt>
    <dgm:pt modelId="{EE63BDFC-E918-42ED-9160-E2FEB83064BD}" type="pres">
      <dgm:prSet presAssocID="{EDF10A80-E510-408B-97CA-B12546C87BF1}" presName="child1" presStyleLbl="bgAcc1" presStyleIdx="0" presStyleCnt="4"/>
      <dgm:spPr/>
      <dgm:t>
        <a:bodyPr/>
        <a:lstStyle/>
        <a:p>
          <a:endParaRPr lang="it-IT"/>
        </a:p>
      </dgm:t>
    </dgm:pt>
    <dgm:pt modelId="{F2EE4659-3C02-4228-893E-B9458CD43733}" type="pres">
      <dgm:prSet presAssocID="{EDF10A80-E510-408B-97CA-B12546C87BF1}" presName="child1Text" presStyleLbl="bgAcc1" presStyleIdx="0" presStyleCnt="4">
        <dgm:presLayoutVars>
          <dgm:bulletEnabled val="1"/>
        </dgm:presLayoutVars>
      </dgm:prSet>
      <dgm:spPr/>
      <dgm:t>
        <a:bodyPr/>
        <a:lstStyle/>
        <a:p>
          <a:endParaRPr lang="it-IT"/>
        </a:p>
      </dgm:t>
    </dgm:pt>
    <dgm:pt modelId="{9AB468BA-42B1-48B1-A9FF-3C6742F9F223}" type="pres">
      <dgm:prSet presAssocID="{EDF10A80-E510-408B-97CA-B12546C87BF1}" presName="child2group" presStyleCnt="0"/>
      <dgm:spPr/>
    </dgm:pt>
    <dgm:pt modelId="{9CAA55DF-0335-4C82-80FC-D997FF57C0FE}" type="pres">
      <dgm:prSet presAssocID="{EDF10A80-E510-408B-97CA-B12546C87BF1}" presName="child2" presStyleLbl="bgAcc1" presStyleIdx="1" presStyleCnt="4"/>
      <dgm:spPr/>
      <dgm:t>
        <a:bodyPr/>
        <a:lstStyle/>
        <a:p>
          <a:endParaRPr lang="it-IT"/>
        </a:p>
      </dgm:t>
    </dgm:pt>
    <dgm:pt modelId="{3F215309-DF4E-4281-9536-340875AA89CB}" type="pres">
      <dgm:prSet presAssocID="{EDF10A80-E510-408B-97CA-B12546C87BF1}" presName="child2Text" presStyleLbl="bgAcc1" presStyleIdx="1" presStyleCnt="4">
        <dgm:presLayoutVars>
          <dgm:bulletEnabled val="1"/>
        </dgm:presLayoutVars>
      </dgm:prSet>
      <dgm:spPr/>
      <dgm:t>
        <a:bodyPr/>
        <a:lstStyle/>
        <a:p>
          <a:endParaRPr lang="it-IT"/>
        </a:p>
      </dgm:t>
    </dgm:pt>
    <dgm:pt modelId="{94C332A8-F200-4295-80D5-AB081EAF1315}" type="pres">
      <dgm:prSet presAssocID="{EDF10A80-E510-408B-97CA-B12546C87BF1}" presName="child3group" presStyleCnt="0"/>
      <dgm:spPr/>
    </dgm:pt>
    <dgm:pt modelId="{EB2AC5C7-33EA-4FD4-97C3-056869288C49}" type="pres">
      <dgm:prSet presAssocID="{EDF10A80-E510-408B-97CA-B12546C87BF1}" presName="child3" presStyleLbl="bgAcc1" presStyleIdx="2" presStyleCnt="4"/>
      <dgm:spPr/>
      <dgm:t>
        <a:bodyPr/>
        <a:lstStyle/>
        <a:p>
          <a:endParaRPr lang="it-IT"/>
        </a:p>
      </dgm:t>
    </dgm:pt>
    <dgm:pt modelId="{0D5444CA-A717-4475-B34C-7F76FAB66D02}" type="pres">
      <dgm:prSet presAssocID="{EDF10A80-E510-408B-97CA-B12546C87BF1}" presName="child3Text" presStyleLbl="bgAcc1" presStyleIdx="2" presStyleCnt="4">
        <dgm:presLayoutVars>
          <dgm:bulletEnabled val="1"/>
        </dgm:presLayoutVars>
      </dgm:prSet>
      <dgm:spPr/>
      <dgm:t>
        <a:bodyPr/>
        <a:lstStyle/>
        <a:p>
          <a:endParaRPr lang="it-IT"/>
        </a:p>
      </dgm:t>
    </dgm:pt>
    <dgm:pt modelId="{E9E2CB29-D6C1-4CB3-8CC9-21BBFE4A47FA}" type="pres">
      <dgm:prSet presAssocID="{EDF10A80-E510-408B-97CA-B12546C87BF1}" presName="child4group" presStyleCnt="0"/>
      <dgm:spPr/>
    </dgm:pt>
    <dgm:pt modelId="{18555407-F786-43A4-9D7F-6B49EE79C1A9}" type="pres">
      <dgm:prSet presAssocID="{EDF10A80-E510-408B-97CA-B12546C87BF1}" presName="child4" presStyleLbl="bgAcc1" presStyleIdx="3" presStyleCnt="4"/>
      <dgm:spPr/>
      <dgm:t>
        <a:bodyPr/>
        <a:lstStyle/>
        <a:p>
          <a:endParaRPr lang="it-IT"/>
        </a:p>
      </dgm:t>
    </dgm:pt>
    <dgm:pt modelId="{2D66FCB5-CA7C-4315-8398-3FAC3DBF0ACF}" type="pres">
      <dgm:prSet presAssocID="{EDF10A80-E510-408B-97CA-B12546C87BF1}" presName="child4Text" presStyleLbl="bgAcc1" presStyleIdx="3" presStyleCnt="4">
        <dgm:presLayoutVars>
          <dgm:bulletEnabled val="1"/>
        </dgm:presLayoutVars>
      </dgm:prSet>
      <dgm:spPr/>
      <dgm:t>
        <a:bodyPr/>
        <a:lstStyle/>
        <a:p>
          <a:endParaRPr lang="it-IT"/>
        </a:p>
      </dgm:t>
    </dgm:pt>
    <dgm:pt modelId="{A1691E57-D4FF-4723-8590-DC8EB29DEB37}" type="pres">
      <dgm:prSet presAssocID="{EDF10A80-E510-408B-97CA-B12546C87BF1}" presName="childPlaceholder" presStyleCnt="0"/>
      <dgm:spPr/>
    </dgm:pt>
    <dgm:pt modelId="{14F2DE1B-8E37-4C80-BD79-DB8351729356}" type="pres">
      <dgm:prSet presAssocID="{EDF10A80-E510-408B-97CA-B12546C87BF1}" presName="circle" presStyleCnt="0"/>
      <dgm:spPr/>
    </dgm:pt>
    <dgm:pt modelId="{B048B048-B938-4E02-83EC-C2D177CA5B1C}" type="pres">
      <dgm:prSet presAssocID="{EDF10A80-E510-408B-97CA-B12546C87BF1}" presName="quadrant1" presStyleLbl="node1" presStyleIdx="0" presStyleCnt="4">
        <dgm:presLayoutVars>
          <dgm:chMax val="1"/>
          <dgm:bulletEnabled val="1"/>
        </dgm:presLayoutVars>
      </dgm:prSet>
      <dgm:spPr/>
      <dgm:t>
        <a:bodyPr/>
        <a:lstStyle/>
        <a:p>
          <a:endParaRPr lang="it-IT"/>
        </a:p>
      </dgm:t>
    </dgm:pt>
    <dgm:pt modelId="{E6E158EE-B486-4F94-9B93-0F5A244DD89E}" type="pres">
      <dgm:prSet presAssocID="{EDF10A80-E510-408B-97CA-B12546C87BF1}" presName="quadrant2" presStyleLbl="node1" presStyleIdx="1" presStyleCnt="4">
        <dgm:presLayoutVars>
          <dgm:chMax val="1"/>
          <dgm:bulletEnabled val="1"/>
        </dgm:presLayoutVars>
      </dgm:prSet>
      <dgm:spPr/>
      <dgm:t>
        <a:bodyPr/>
        <a:lstStyle/>
        <a:p>
          <a:endParaRPr lang="it-IT"/>
        </a:p>
      </dgm:t>
    </dgm:pt>
    <dgm:pt modelId="{3A3C3351-C19E-4A3E-8816-06610B1EA795}" type="pres">
      <dgm:prSet presAssocID="{EDF10A80-E510-408B-97CA-B12546C87BF1}" presName="quadrant3" presStyleLbl="node1" presStyleIdx="2" presStyleCnt="4">
        <dgm:presLayoutVars>
          <dgm:chMax val="1"/>
          <dgm:bulletEnabled val="1"/>
        </dgm:presLayoutVars>
      </dgm:prSet>
      <dgm:spPr/>
      <dgm:t>
        <a:bodyPr/>
        <a:lstStyle/>
        <a:p>
          <a:endParaRPr lang="it-IT"/>
        </a:p>
      </dgm:t>
    </dgm:pt>
    <dgm:pt modelId="{B5FF6FEE-83E8-4529-8D74-6AB8CFA7DADD}" type="pres">
      <dgm:prSet presAssocID="{EDF10A80-E510-408B-97CA-B12546C87BF1}" presName="quadrant4" presStyleLbl="node1" presStyleIdx="3" presStyleCnt="4">
        <dgm:presLayoutVars>
          <dgm:chMax val="1"/>
          <dgm:bulletEnabled val="1"/>
        </dgm:presLayoutVars>
      </dgm:prSet>
      <dgm:spPr/>
      <dgm:t>
        <a:bodyPr/>
        <a:lstStyle/>
        <a:p>
          <a:endParaRPr lang="it-IT"/>
        </a:p>
      </dgm:t>
    </dgm:pt>
    <dgm:pt modelId="{70F2E8AD-8574-4569-A964-A06755CA04E9}" type="pres">
      <dgm:prSet presAssocID="{EDF10A80-E510-408B-97CA-B12546C87BF1}" presName="quadrantPlaceholder" presStyleCnt="0"/>
      <dgm:spPr/>
    </dgm:pt>
    <dgm:pt modelId="{3DFA203F-D851-4A89-98A8-6CD247335C87}" type="pres">
      <dgm:prSet presAssocID="{EDF10A80-E510-408B-97CA-B12546C87BF1}" presName="center1" presStyleLbl="fgShp" presStyleIdx="0" presStyleCnt="2"/>
      <dgm:spPr/>
    </dgm:pt>
    <dgm:pt modelId="{18E5039E-98E1-4B0D-9DCB-9FF11DF8C055}" type="pres">
      <dgm:prSet presAssocID="{EDF10A80-E510-408B-97CA-B12546C87BF1}" presName="center2" presStyleLbl="fgShp" presStyleIdx="1" presStyleCnt="2"/>
      <dgm:spPr/>
    </dgm:pt>
  </dgm:ptLst>
  <dgm:cxnLst>
    <dgm:cxn modelId="{28DE644C-A0BC-4B61-A8E1-F8BC5DEEBA2A}" srcId="{415B67D2-9E46-4342-A718-2CE5FFCB6D7B}" destId="{0F0CBABC-C23B-4A05-BEDD-3B4DB584F0C9}" srcOrd="0" destOrd="0" parTransId="{7EA28C16-7655-4F4F-9C99-C5623C02D1B1}" sibTransId="{69E358F7-E448-4594-8BC0-B15A930287D5}"/>
    <dgm:cxn modelId="{8916B937-32B9-4F2C-A079-F1C1144CF824}" srcId="{CC3BADF8-92F5-4F8F-ADFA-592305BBF725}" destId="{F04DB20D-524F-48C9-B16C-C41B13E50237}" srcOrd="0" destOrd="0" parTransId="{332FBD77-B99F-4788-8501-C6504E648378}" sibTransId="{2C9B0E95-42CB-48D7-8CBE-9D770EFB33A8}"/>
    <dgm:cxn modelId="{087FC348-79D0-4C62-9E1A-DB612D3F50EA}" type="presOf" srcId="{F04DB20D-524F-48C9-B16C-C41B13E50237}" destId="{2D66FCB5-CA7C-4315-8398-3FAC3DBF0ACF}" srcOrd="1" destOrd="0" presId="urn:microsoft.com/office/officeart/2005/8/layout/cycle4"/>
    <dgm:cxn modelId="{06C70D3A-60BA-4ADA-8B7C-D3C3322AE52D}" type="presOf" srcId="{07C24771-7259-419B-922A-0C8CDFFB78DB}" destId="{0D5444CA-A717-4475-B34C-7F76FAB66D02}" srcOrd="1" destOrd="0" presId="urn:microsoft.com/office/officeart/2005/8/layout/cycle4"/>
    <dgm:cxn modelId="{FE7BA9FC-68E6-4F89-9244-2BDFF1614EBD}" type="presOf" srcId="{A6D0CB98-0C7F-47A6-8298-17ABF5C3A7C9}" destId="{3A3C3351-C19E-4A3E-8816-06610B1EA795}" srcOrd="0" destOrd="0" presId="urn:microsoft.com/office/officeart/2005/8/layout/cycle4"/>
    <dgm:cxn modelId="{7533D10C-5444-4355-AF84-227BE1B4AAA0}" type="presOf" srcId="{1942D109-D3AA-4D34-95C9-03E3F5FD7B6A}" destId="{9CAA55DF-0335-4C82-80FC-D997FF57C0FE}" srcOrd="0" destOrd="0" presId="urn:microsoft.com/office/officeart/2005/8/layout/cycle4"/>
    <dgm:cxn modelId="{408D61CC-BC76-4FA6-B216-FE3CB1494932}" srcId="{7E956C89-004A-435B-8BF1-082FF51B2B54}" destId="{1942D109-D3AA-4D34-95C9-03E3F5FD7B6A}" srcOrd="0" destOrd="0" parTransId="{D18B4F31-C143-4E38-9770-690E82259735}" sibTransId="{D752652C-7BA6-47BD-93B0-23C652658875}"/>
    <dgm:cxn modelId="{403BB99B-9B80-476A-9B03-3C16A75EFE3B}" type="presOf" srcId="{415B67D2-9E46-4342-A718-2CE5FFCB6D7B}" destId="{B048B048-B938-4E02-83EC-C2D177CA5B1C}" srcOrd="0" destOrd="0" presId="urn:microsoft.com/office/officeart/2005/8/layout/cycle4"/>
    <dgm:cxn modelId="{430B6A40-CEC8-4D91-B1A3-F2C114D1A3BC}" srcId="{7E956C89-004A-435B-8BF1-082FF51B2B54}" destId="{13DFEE11-EC7D-4373-9694-2EF054BD9649}" srcOrd="1" destOrd="0" parTransId="{64AA3C56-98C0-47F0-AEE2-7BFE24093A0B}" sibTransId="{F35819D7-7D6E-44D7-A6D5-EAA157225B8E}"/>
    <dgm:cxn modelId="{1D9610A5-437E-4987-92E6-C3CBA709A035}" type="presOf" srcId="{F04DB20D-524F-48C9-B16C-C41B13E50237}" destId="{18555407-F786-43A4-9D7F-6B49EE79C1A9}" srcOrd="0" destOrd="0" presId="urn:microsoft.com/office/officeart/2005/8/layout/cycle4"/>
    <dgm:cxn modelId="{A8BF092C-B712-47E5-B95A-DE4C88B70C42}" srcId="{7E956C89-004A-435B-8BF1-082FF51B2B54}" destId="{2CD30105-B7CA-4817-98B8-2254F6B2BA89}" srcOrd="2" destOrd="0" parTransId="{8B9B7D33-9D48-4A25-8CC4-D47CE09898EE}" sibTransId="{9B19E25F-86FF-4B64-BADF-6E0B302C0CAB}"/>
    <dgm:cxn modelId="{5BEF1FD3-3F46-4001-A155-5FC2FA1DABDD}" type="presOf" srcId="{0F0CBABC-C23B-4A05-BEDD-3B4DB584F0C9}" destId="{EE63BDFC-E918-42ED-9160-E2FEB83064BD}" srcOrd="0" destOrd="0" presId="urn:microsoft.com/office/officeart/2005/8/layout/cycle4"/>
    <dgm:cxn modelId="{42CBBED3-847A-4456-B307-6C027B88568E}" srcId="{EDF10A80-E510-408B-97CA-B12546C87BF1}" destId="{CC3BADF8-92F5-4F8F-ADFA-592305BBF725}" srcOrd="3" destOrd="0" parTransId="{E3D38089-CFC0-4348-8C9C-CA74E2EE4431}" sibTransId="{96007F20-6A0D-4272-B75D-6DEE35705BE5}"/>
    <dgm:cxn modelId="{83434DCB-49F1-4DBC-BDE6-6F3DC0E0B868}" type="presOf" srcId="{2CD30105-B7CA-4817-98B8-2254F6B2BA89}" destId="{3F215309-DF4E-4281-9536-340875AA89CB}" srcOrd="1" destOrd="2" presId="urn:microsoft.com/office/officeart/2005/8/layout/cycle4"/>
    <dgm:cxn modelId="{E90D5550-DDDC-4DF5-AF53-504521BB7253}" type="presOf" srcId="{13DFEE11-EC7D-4373-9694-2EF054BD9649}" destId="{3F215309-DF4E-4281-9536-340875AA89CB}" srcOrd="1" destOrd="1" presId="urn:microsoft.com/office/officeart/2005/8/layout/cycle4"/>
    <dgm:cxn modelId="{220456F5-BA3E-4FB2-B49A-56EEBDDE8B90}" type="presOf" srcId="{07C24771-7259-419B-922A-0C8CDFFB78DB}" destId="{EB2AC5C7-33EA-4FD4-97C3-056869288C49}" srcOrd="0" destOrd="0" presId="urn:microsoft.com/office/officeart/2005/8/layout/cycle4"/>
    <dgm:cxn modelId="{26FA8AC7-0601-40CB-892E-0780598FF08B}" type="presOf" srcId="{1942D109-D3AA-4D34-95C9-03E3F5FD7B6A}" destId="{3F215309-DF4E-4281-9536-340875AA89CB}" srcOrd="1" destOrd="0" presId="urn:microsoft.com/office/officeart/2005/8/layout/cycle4"/>
    <dgm:cxn modelId="{600AA48C-4758-4A72-AA63-A2D2D8100421}" type="presOf" srcId="{EDF10A80-E510-408B-97CA-B12546C87BF1}" destId="{082544BA-1545-4003-BBEC-F8659203E302}" srcOrd="0" destOrd="0" presId="urn:microsoft.com/office/officeart/2005/8/layout/cycle4"/>
    <dgm:cxn modelId="{37AF591D-0992-4801-B2F3-491D2B4B1227}" type="presOf" srcId="{9D484526-CACD-43E7-85D5-38629AA4662A}" destId="{0D5444CA-A717-4475-B34C-7F76FAB66D02}" srcOrd="1" destOrd="1" presId="urn:microsoft.com/office/officeart/2005/8/layout/cycle4"/>
    <dgm:cxn modelId="{E407DEA9-A15F-45B5-88ED-FC036A001335}" srcId="{EDF10A80-E510-408B-97CA-B12546C87BF1}" destId="{A6D0CB98-0C7F-47A6-8298-17ABF5C3A7C9}" srcOrd="2" destOrd="0" parTransId="{B23D9570-2E51-4726-96B4-4B6A0BF8FED0}" sibTransId="{3298D66B-6FD7-44B3-BE12-442A85AE36A0}"/>
    <dgm:cxn modelId="{1C46FE97-3B5C-4BA2-ADBE-E515C2BC328B}" srcId="{A6D0CB98-0C7F-47A6-8298-17ABF5C3A7C9}" destId="{07C24771-7259-419B-922A-0C8CDFFB78DB}" srcOrd="0" destOrd="0" parTransId="{140E2268-FB9A-40A9-BD6D-DEA7F7BF45D1}" sibTransId="{60E73EDB-BC39-4788-89ED-253A42534518}"/>
    <dgm:cxn modelId="{B85CDF8F-2AF3-471F-8971-97E33D30E587}" type="presOf" srcId="{CC3BADF8-92F5-4F8F-ADFA-592305BBF725}" destId="{B5FF6FEE-83E8-4529-8D74-6AB8CFA7DADD}" srcOrd="0" destOrd="0" presId="urn:microsoft.com/office/officeart/2005/8/layout/cycle4"/>
    <dgm:cxn modelId="{9000791B-F739-4E0F-A2C4-5D6848E045BD}" type="presOf" srcId="{9D484526-CACD-43E7-85D5-38629AA4662A}" destId="{EB2AC5C7-33EA-4FD4-97C3-056869288C49}" srcOrd="0" destOrd="1" presId="urn:microsoft.com/office/officeart/2005/8/layout/cycle4"/>
    <dgm:cxn modelId="{70A20643-BA54-480F-97CE-15D00509E8BB}" type="presOf" srcId="{0F0CBABC-C23B-4A05-BEDD-3B4DB584F0C9}" destId="{F2EE4659-3C02-4228-893E-B9458CD43733}" srcOrd="1" destOrd="0" presId="urn:microsoft.com/office/officeart/2005/8/layout/cycle4"/>
    <dgm:cxn modelId="{6F501173-C3A9-4660-AD15-84F20FDE6B3C}" type="presOf" srcId="{13DFEE11-EC7D-4373-9694-2EF054BD9649}" destId="{9CAA55DF-0335-4C82-80FC-D997FF57C0FE}" srcOrd="0" destOrd="1" presId="urn:microsoft.com/office/officeart/2005/8/layout/cycle4"/>
    <dgm:cxn modelId="{18E14995-078E-4606-983D-853F3049838C}" srcId="{EDF10A80-E510-408B-97CA-B12546C87BF1}" destId="{7E956C89-004A-435B-8BF1-082FF51B2B54}" srcOrd="1" destOrd="0" parTransId="{EE6D8FB6-E844-47C5-AC5C-412C7ACAD674}" sibTransId="{0AAEBEE5-15DF-42C3-BED5-E9BEE72729A1}"/>
    <dgm:cxn modelId="{912E0C75-6F2F-4DE6-BFBE-81AE6280DFFF}" srcId="{EDF10A80-E510-408B-97CA-B12546C87BF1}" destId="{415B67D2-9E46-4342-A718-2CE5FFCB6D7B}" srcOrd="0" destOrd="0" parTransId="{1C19BD09-01BD-4FB7-9921-70C989D27A37}" sibTransId="{B0653F15-0D2A-4CA7-A5F9-BA045FB4592F}"/>
    <dgm:cxn modelId="{E1B265CC-9177-49AD-86FE-58F3A18BE2DC}" type="presOf" srcId="{2CD30105-B7CA-4817-98B8-2254F6B2BA89}" destId="{9CAA55DF-0335-4C82-80FC-D997FF57C0FE}" srcOrd="0" destOrd="2" presId="urn:microsoft.com/office/officeart/2005/8/layout/cycle4"/>
    <dgm:cxn modelId="{EE63C56C-98AF-4030-B0A7-8B8DF978ED03}" srcId="{A6D0CB98-0C7F-47A6-8298-17ABF5C3A7C9}" destId="{9D484526-CACD-43E7-85D5-38629AA4662A}" srcOrd="1" destOrd="0" parTransId="{F5273C9B-5491-430D-B12D-49601E260D41}" sibTransId="{1A6144B2-C377-4A88-BFE4-CD74D32F1591}"/>
    <dgm:cxn modelId="{E8BA0FFB-B218-4BB1-AC99-8FBEC2C48A8F}" type="presOf" srcId="{7E956C89-004A-435B-8BF1-082FF51B2B54}" destId="{E6E158EE-B486-4F94-9B93-0F5A244DD89E}" srcOrd="0" destOrd="0" presId="urn:microsoft.com/office/officeart/2005/8/layout/cycle4"/>
    <dgm:cxn modelId="{FD3E0F93-7816-4AC6-86B3-8D541622D816}" type="presParOf" srcId="{082544BA-1545-4003-BBEC-F8659203E302}" destId="{84186307-6736-4CB4-B460-EB93AD169284}" srcOrd="0" destOrd="0" presId="urn:microsoft.com/office/officeart/2005/8/layout/cycle4"/>
    <dgm:cxn modelId="{EB672421-DB71-43BC-8D6B-DF96FD66FAA9}" type="presParOf" srcId="{84186307-6736-4CB4-B460-EB93AD169284}" destId="{E7E8B164-456D-474C-A701-ECF55A0930B7}" srcOrd="0" destOrd="0" presId="urn:microsoft.com/office/officeart/2005/8/layout/cycle4"/>
    <dgm:cxn modelId="{A87C5F88-947B-4517-B732-65F396DE318B}" type="presParOf" srcId="{E7E8B164-456D-474C-A701-ECF55A0930B7}" destId="{EE63BDFC-E918-42ED-9160-E2FEB83064BD}" srcOrd="0" destOrd="0" presId="urn:microsoft.com/office/officeart/2005/8/layout/cycle4"/>
    <dgm:cxn modelId="{030454AD-6BBA-4998-9F33-50238C823620}" type="presParOf" srcId="{E7E8B164-456D-474C-A701-ECF55A0930B7}" destId="{F2EE4659-3C02-4228-893E-B9458CD43733}" srcOrd="1" destOrd="0" presId="urn:microsoft.com/office/officeart/2005/8/layout/cycle4"/>
    <dgm:cxn modelId="{184F84F3-268B-471C-A574-6FEF9581F3EF}" type="presParOf" srcId="{84186307-6736-4CB4-B460-EB93AD169284}" destId="{9AB468BA-42B1-48B1-A9FF-3C6742F9F223}" srcOrd="1" destOrd="0" presId="urn:microsoft.com/office/officeart/2005/8/layout/cycle4"/>
    <dgm:cxn modelId="{2A7C81AC-442E-4EC6-9B81-A9B26B86EB97}" type="presParOf" srcId="{9AB468BA-42B1-48B1-A9FF-3C6742F9F223}" destId="{9CAA55DF-0335-4C82-80FC-D997FF57C0FE}" srcOrd="0" destOrd="0" presId="urn:microsoft.com/office/officeart/2005/8/layout/cycle4"/>
    <dgm:cxn modelId="{4A1821ED-887A-457F-AAF8-6ADD41F13755}" type="presParOf" srcId="{9AB468BA-42B1-48B1-A9FF-3C6742F9F223}" destId="{3F215309-DF4E-4281-9536-340875AA89CB}" srcOrd="1" destOrd="0" presId="urn:microsoft.com/office/officeart/2005/8/layout/cycle4"/>
    <dgm:cxn modelId="{5C3C10DE-051F-4C02-963E-15C361AFC747}" type="presParOf" srcId="{84186307-6736-4CB4-B460-EB93AD169284}" destId="{94C332A8-F200-4295-80D5-AB081EAF1315}" srcOrd="2" destOrd="0" presId="urn:microsoft.com/office/officeart/2005/8/layout/cycle4"/>
    <dgm:cxn modelId="{87CED658-463B-4802-91CC-25DE6E7C993A}" type="presParOf" srcId="{94C332A8-F200-4295-80D5-AB081EAF1315}" destId="{EB2AC5C7-33EA-4FD4-97C3-056869288C49}" srcOrd="0" destOrd="0" presId="urn:microsoft.com/office/officeart/2005/8/layout/cycle4"/>
    <dgm:cxn modelId="{F7B836BC-8D91-4A3C-92BB-1A079DDC0886}" type="presParOf" srcId="{94C332A8-F200-4295-80D5-AB081EAF1315}" destId="{0D5444CA-A717-4475-B34C-7F76FAB66D02}" srcOrd="1" destOrd="0" presId="urn:microsoft.com/office/officeart/2005/8/layout/cycle4"/>
    <dgm:cxn modelId="{3F97C28A-91B0-41D0-8A72-0DF9118CEE4A}" type="presParOf" srcId="{84186307-6736-4CB4-B460-EB93AD169284}" destId="{E9E2CB29-D6C1-4CB3-8CC9-21BBFE4A47FA}" srcOrd="3" destOrd="0" presId="urn:microsoft.com/office/officeart/2005/8/layout/cycle4"/>
    <dgm:cxn modelId="{85CF89EA-9F9D-4459-B17F-47F3751AD346}" type="presParOf" srcId="{E9E2CB29-D6C1-4CB3-8CC9-21BBFE4A47FA}" destId="{18555407-F786-43A4-9D7F-6B49EE79C1A9}" srcOrd="0" destOrd="0" presId="urn:microsoft.com/office/officeart/2005/8/layout/cycle4"/>
    <dgm:cxn modelId="{C2352602-B3EC-4876-B6FD-83595FA92B61}" type="presParOf" srcId="{E9E2CB29-D6C1-4CB3-8CC9-21BBFE4A47FA}" destId="{2D66FCB5-CA7C-4315-8398-3FAC3DBF0ACF}" srcOrd="1" destOrd="0" presId="urn:microsoft.com/office/officeart/2005/8/layout/cycle4"/>
    <dgm:cxn modelId="{16D5088B-BEFF-4D1D-9244-1CA18DDB9CD8}" type="presParOf" srcId="{84186307-6736-4CB4-B460-EB93AD169284}" destId="{A1691E57-D4FF-4723-8590-DC8EB29DEB37}" srcOrd="4" destOrd="0" presId="urn:microsoft.com/office/officeart/2005/8/layout/cycle4"/>
    <dgm:cxn modelId="{BCCF77DF-E795-4379-9F72-BDB48FA2E2DC}" type="presParOf" srcId="{082544BA-1545-4003-BBEC-F8659203E302}" destId="{14F2DE1B-8E37-4C80-BD79-DB8351729356}" srcOrd="1" destOrd="0" presId="urn:microsoft.com/office/officeart/2005/8/layout/cycle4"/>
    <dgm:cxn modelId="{EF794663-23C9-43DA-BA54-E3158AB1E45B}" type="presParOf" srcId="{14F2DE1B-8E37-4C80-BD79-DB8351729356}" destId="{B048B048-B938-4E02-83EC-C2D177CA5B1C}" srcOrd="0" destOrd="0" presId="urn:microsoft.com/office/officeart/2005/8/layout/cycle4"/>
    <dgm:cxn modelId="{8BA6F08A-6770-4D0F-B9A0-4327132D4413}" type="presParOf" srcId="{14F2DE1B-8E37-4C80-BD79-DB8351729356}" destId="{E6E158EE-B486-4F94-9B93-0F5A244DD89E}" srcOrd="1" destOrd="0" presId="urn:microsoft.com/office/officeart/2005/8/layout/cycle4"/>
    <dgm:cxn modelId="{54B93411-0002-43F0-88C8-DC7ADB26C39D}" type="presParOf" srcId="{14F2DE1B-8E37-4C80-BD79-DB8351729356}" destId="{3A3C3351-C19E-4A3E-8816-06610B1EA795}" srcOrd="2" destOrd="0" presId="urn:microsoft.com/office/officeart/2005/8/layout/cycle4"/>
    <dgm:cxn modelId="{B080770F-3AAE-4BAF-BDB6-69533D41DBBC}" type="presParOf" srcId="{14F2DE1B-8E37-4C80-BD79-DB8351729356}" destId="{B5FF6FEE-83E8-4529-8D74-6AB8CFA7DADD}" srcOrd="3" destOrd="0" presId="urn:microsoft.com/office/officeart/2005/8/layout/cycle4"/>
    <dgm:cxn modelId="{AB6AC81C-C686-4CB3-AE8B-FE6396F87330}" type="presParOf" srcId="{14F2DE1B-8E37-4C80-BD79-DB8351729356}" destId="{70F2E8AD-8574-4569-A964-A06755CA04E9}" srcOrd="4" destOrd="0" presId="urn:microsoft.com/office/officeart/2005/8/layout/cycle4"/>
    <dgm:cxn modelId="{C476CCDF-21A7-48BC-98B1-DEC97F703F30}" type="presParOf" srcId="{082544BA-1545-4003-BBEC-F8659203E302}" destId="{3DFA203F-D851-4A89-98A8-6CD247335C87}" srcOrd="2" destOrd="0" presId="urn:microsoft.com/office/officeart/2005/8/layout/cycle4"/>
    <dgm:cxn modelId="{4FAC418B-E9DC-40F5-AAA6-DF329632821E}" type="presParOf" srcId="{082544BA-1545-4003-BBEC-F8659203E302}" destId="{18E5039E-98E1-4B0D-9DCB-9FF11DF8C055}" srcOrd="3" destOrd="0" presId="urn:microsoft.com/office/officeart/2005/8/layout/cycle4"/>
  </dgm:cxnLst>
  <dgm:bg/>
  <dgm:whole/>
</dgm:dataModel>
</file>

<file path=ppt/diagrams/data4.xml><?xml version="1.0" encoding="utf-8"?>
<dgm:dataModel xmlns:dgm="http://schemas.openxmlformats.org/drawingml/2006/diagram" xmlns:a="http://schemas.openxmlformats.org/drawingml/2006/main">
  <dgm:ptLst>
    <dgm:pt modelId="{D3E9B483-C10D-4A91-AF3F-B359FF7B663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it-IT"/>
        </a:p>
      </dgm:t>
    </dgm:pt>
    <dgm:pt modelId="{85305433-89BE-48C3-8392-D66E776ED87F}">
      <dgm:prSet phldrT="[Testo]"/>
      <dgm:spPr/>
      <dgm:t>
        <a:bodyPr/>
        <a:lstStyle/>
        <a:p>
          <a:r>
            <a:rPr lang="it-IT" dirty="0" smtClean="0"/>
            <a:t>sintomo</a:t>
          </a:r>
          <a:endParaRPr lang="it-IT" dirty="0"/>
        </a:p>
      </dgm:t>
    </dgm:pt>
    <dgm:pt modelId="{342011F4-1BAA-4AED-B839-69843A17D9E9}" type="parTrans" cxnId="{2F70E968-6BE2-48FE-A9E5-7F4D0EF9BAA4}">
      <dgm:prSet/>
      <dgm:spPr/>
      <dgm:t>
        <a:bodyPr/>
        <a:lstStyle/>
        <a:p>
          <a:endParaRPr lang="it-IT"/>
        </a:p>
      </dgm:t>
    </dgm:pt>
    <dgm:pt modelId="{5070342D-715C-40BE-BC81-B5D1A973655F}" type="sibTrans" cxnId="{2F70E968-6BE2-48FE-A9E5-7F4D0EF9BAA4}">
      <dgm:prSet/>
      <dgm:spPr/>
      <dgm:t>
        <a:bodyPr/>
        <a:lstStyle/>
        <a:p>
          <a:endParaRPr lang="it-IT"/>
        </a:p>
      </dgm:t>
    </dgm:pt>
    <dgm:pt modelId="{4E160EB2-55F8-4212-972D-4D62613CE9A1}">
      <dgm:prSet phldrT="[Testo]"/>
      <dgm:spPr/>
      <dgm:t>
        <a:bodyPr/>
        <a:lstStyle/>
        <a:p>
          <a:r>
            <a:rPr lang="it-IT" dirty="0" smtClean="0"/>
            <a:t>colloquio</a:t>
          </a:r>
          <a:endParaRPr lang="it-IT" dirty="0"/>
        </a:p>
      </dgm:t>
    </dgm:pt>
    <dgm:pt modelId="{9CD9ABDC-9799-4D94-AE1F-8662AE0CFA41}" type="parTrans" cxnId="{C6411D78-EE58-4373-BCB0-5462E5352F3D}">
      <dgm:prSet/>
      <dgm:spPr/>
      <dgm:t>
        <a:bodyPr/>
        <a:lstStyle/>
        <a:p>
          <a:endParaRPr lang="it-IT"/>
        </a:p>
      </dgm:t>
    </dgm:pt>
    <dgm:pt modelId="{FB365856-3D69-4A84-BD3F-8B99060E3544}" type="sibTrans" cxnId="{C6411D78-EE58-4373-BCB0-5462E5352F3D}">
      <dgm:prSet/>
      <dgm:spPr/>
      <dgm:t>
        <a:bodyPr/>
        <a:lstStyle/>
        <a:p>
          <a:endParaRPr lang="it-IT"/>
        </a:p>
      </dgm:t>
    </dgm:pt>
    <dgm:pt modelId="{B21E16BC-7648-4689-B4E5-BFB18F3C969A}">
      <dgm:prSet phldrT="[Testo]"/>
      <dgm:spPr/>
      <dgm:t>
        <a:bodyPr/>
        <a:lstStyle/>
        <a:p>
          <a:r>
            <a:rPr lang="it-IT" dirty="0" smtClean="0"/>
            <a:t>Raccolta</a:t>
          </a:r>
        </a:p>
        <a:p>
          <a:r>
            <a:rPr lang="it-IT" dirty="0" smtClean="0"/>
            <a:t>anamnestica</a:t>
          </a:r>
          <a:endParaRPr lang="it-IT" dirty="0"/>
        </a:p>
      </dgm:t>
    </dgm:pt>
    <dgm:pt modelId="{A0E5B02C-171A-49B5-A0E4-BA23C83941DD}" type="parTrans" cxnId="{754C7623-4E1B-4C47-96B1-8941E59D5C52}">
      <dgm:prSet/>
      <dgm:spPr/>
      <dgm:t>
        <a:bodyPr/>
        <a:lstStyle/>
        <a:p>
          <a:endParaRPr lang="it-IT"/>
        </a:p>
      </dgm:t>
    </dgm:pt>
    <dgm:pt modelId="{B766E57A-D17A-4F25-A8AE-A0571DD86704}" type="sibTrans" cxnId="{754C7623-4E1B-4C47-96B1-8941E59D5C52}">
      <dgm:prSet/>
      <dgm:spPr/>
      <dgm:t>
        <a:bodyPr/>
        <a:lstStyle/>
        <a:p>
          <a:endParaRPr lang="it-IT"/>
        </a:p>
      </dgm:t>
    </dgm:pt>
    <dgm:pt modelId="{B32C6FB7-D752-42C2-9D11-25938BFCBB8B}">
      <dgm:prSet phldrT="[Testo]"/>
      <dgm:spPr/>
      <dgm:t>
        <a:bodyPr/>
        <a:lstStyle/>
        <a:p>
          <a:r>
            <a:rPr lang="it-IT" dirty="0" smtClean="0"/>
            <a:t>Conoscenza e</a:t>
          </a:r>
        </a:p>
        <a:p>
          <a:r>
            <a:rPr lang="it-IT" dirty="0" smtClean="0"/>
            <a:t>concettualizzazione</a:t>
          </a:r>
          <a:endParaRPr lang="it-IT" dirty="0"/>
        </a:p>
      </dgm:t>
    </dgm:pt>
    <dgm:pt modelId="{26DB7C75-BDEB-4C73-B904-61DB1F76ECAA}" type="parTrans" cxnId="{87F236E7-F3CD-45FB-956B-FE412FD9A380}">
      <dgm:prSet/>
      <dgm:spPr/>
      <dgm:t>
        <a:bodyPr/>
        <a:lstStyle/>
        <a:p>
          <a:endParaRPr lang="it-IT"/>
        </a:p>
      </dgm:t>
    </dgm:pt>
    <dgm:pt modelId="{7B4E2D0D-BF47-4A10-905D-92ADAD2BB982}" type="sibTrans" cxnId="{87F236E7-F3CD-45FB-956B-FE412FD9A380}">
      <dgm:prSet/>
      <dgm:spPr/>
      <dgm:t>
        <a:bodyPr/>
        <a:lstStyle/>
        <a:p>
          <a:endParaRPr lang="it-IT"/>
        </a:p>
      </dgm:t>
    </dgm:pt>
    <dgm:pt modelId="{5FBA777C-8B7F-4AF3-9A77-0DDFF61B895A}">
      <dgm:prSet phldrT="[Testo]"/>
      <dgm:spPr/>
      <dgm:t>
        <a:bodyPr/>
        <a:lstStyle/>
        <a:p>
          <a:r>
            <a:rPr lang="it-IT" dirty="0" smtClean="0"/>
            <a:t>Diagnosi e Terapia</a:t>
          </a:r>
          <a:endParaRPr lang="it-IT" dirty="0"/>
        </a:p>
      </dgm:t>
    </dgm:pt>
    <dgm:pt modelId="{180AB9B8-1554-47E9-8285-A2EB6A14D857}" type="parTrans" cxnId="{7E5F2434-3CA4-4190-9ADC-F98C8D06DFEC}">
      <dgm:prSet/>
      <dgm:spPr/>
      <dgm:t>
        <a:bodyPr/>
        <a:lstStyle/>
        <a:p>
          <a:endParaRPr lang="it-IT"/>
        </a:p>
      </dgm:t>
    </dgm:pt>
    <dgm:pt modelId="{22A6F9D1-DBF9-4BBF-AFE8-A7F7A651F9BF}" type="sibTrans" cxnId="{7E5F2434-3CA4-4190-9ADC-F98C8D06DFEC}">
      <dgm:prSet/>
      <dgm:spPr/>
      <dgm:t>
        <a:bodyPr/>
        <a:lstStyle/>
        <a:p>
          <a:endParaRPr lang="it-IT"/>
        </a:p>
      </dgm:t>
    </dgm:pt>
    <dgm:pt modelId="{39BD8F1B-AD9C-4F2D-A872-55DD27976664}" type="pres">
      <dgm:prSet presAssocID="{D3E9B483-C10D-4A91-AF3F-B359FF7B663B}" presName="diagram" presStyleCnt="0">
        <dgm:presLayoutVars>
          <dgm:dir/>
          <dgm:resizeHandles val="exact"/>
        </dgm:presLayoutVars>
      </dgm:prSet>
      <dgm:spPr/>
    </dgm:pt>
    <dgm:pt modelId="{AD7535B6-1402-4FDB-A3C0-0B3C22D13828}" type="pres">
      <dgm:prSet presAssocID="{85305433-89BE-48C3-8392-D66E776ED87F}" presName="node" presStyleLbl="node1" presStyleIdx="0" presStyleCnt="5">
        <dgm:presLayoutVars>
          <dgm:bulletEnabled val="1"/>
        </dgm:presLayoutVars>
      </dgm:prSet>
      <dgm:spPr/>
    </dgm:pt>
    <dgm:pt modelId="{658F12AC-7B24-462A-B14C-7649BB987864}" type="pres">
      <dgm:prSet presAssocID="{5070342D-715C-40BE-BC81-B5D1A973655F}" presName="sibTrans" presStyleCnt="0"/>
      <dgm:spPr/>
    </dgm:pt>
    <dgm:pt modelId="{E7BFAD9C-C836-445A-845A-962B4D10EB99}" type="pres">
      <dgm:prSet presAssocID="{4E160EB2-55F8-4212-972D-4D62613CE9A1}" presName="node" presStyleLbl="node1" presStyleIdx="1" presStyleCnt="5">
        <dgm:presLayoutVars>
          <dgm:bulletEnabled val="1"/>
        </dgm:presLayoutVars>
      </dgm:prSet>
      <dgm:spPr/>
    </dgm:pt>
    <dgm:pt modelId="{20597685-508A-4388-AC56-1461CC014F88}" type="pres">
      <dgm:prSet presAssocID="{FB365856-3D69-4A84-BD3F-8B99060E3544}" presName="sibTrans" presStyleCnt="0"/>
      <dgm:spPr/>
    </dgm:pt>
    <dgm:pt modelId="{A7FB45D4-01B9-491C-AD7D-7E85B9581C64}" type="pres">
      <dgm:prSet presAssocID="{B21E16BC-7648-4689-B4E5-BFB18F3C969A}" presName="node" presStyleLbl="node1" presStyleIdx="2" presStyleCnt="5" custLinFactNeighborX="9572" custLinFactNeighborY="6569">
        <dgm:presLayoutVars>
          <dgm:bulletEnabled val="1"/>
        </dgm:presLayoutVars>
      </dgm:prSet>
      <dgm:spPr/>
      <dgm:t>
        <a:bodyPr/>
        <a:lstStyle/>
        <a:p>
          <a:endParaRPr lang="it-IT"/>
        </a:p>
      </dgm:t>
    </dgm:pt>
    <dgm:pt modelId="{A20233EA-1346-455C-A0E3-7FEBECB92D46}" type="pres">
      <dgm:prSet presAssocID="{B766E57A-D17A-4F25-A8AE-A0571DD86704}" presName="sibTrans" presStyleCnt="0"/>
      <dgm:spPr/>
    </dgm:pt>
    <dgm:pt modelId="{602B7E32-2202-4FC1-B319-A4DD4491A774}" type="pres">
      <dgm:prSet presAssocID="{B32C6FB7-D752-42C2-9D11-25938BFCBB8B}" presName="node" presStyleLbl="node1" presStyleIdx="3" presStyleCnt="5">
        <dgm:presLayoutVars>
          <dgm:bulletEnabled val="1"/>
        </dgm:presLayoutVars>
      </dgm:prSet>
      <dgm:spPr/>
      <dgm:t>
        <a:bodyPr/>
        <a:lstStyle/>
        <a:p>
          <a:endParaRPr lang="it-IT"/>
        </a:p>
      </dgm:t>
    </dgm:pt>
    <dgm:pt modelId="{9957CDEE-131D-477D-A81D-C84875AF847B}" type="pres">
      <dgm:prSet presAssocID="{7B4E2D0D-BF47-4A10-905D-92ADAD2BB982}" presName="sibTrans" presStyleCnt="0"/>
      <dgm:spPr/>
    </dgm:pt>
    <dgm:pt modelId="{21E19BBA-AD34-4F3F-92E8-90677DBC0C1E}" type="pres">
      <dgm:prSet presAssocID="{5FBA777C-8B7F-4AF3-9A77-0DDFF61B895A}" presName="node" presStyleLbl="node1" presStyleIdx="4" presStyleCnt="5">
        <dgm:presLayoutVars>
          <dgm:bulletEnabled val="1"/>
        </dgm:presLayoutVars>
      </dgm:prSet>
      <dgm:spPr/>
    </dgm:pt>
  </dgm:ptLst>
  <dgm:cxnLst>
    <dgm:cxn modelId="{754C7623-4E1B-4C47-96B1-8941E59D5C52}" srcId="{D3E9B483-C10D-4A91-AF3F-B359FF7B663B}" destId="{B21E16BC-7648-4689-B4E5-BFB18F3C969A}" srcOrd="2" destOrd="0" parTransId="{A0E5B02C-171A-49B5-A0E4-BA23C83941DD}" sibTransId="{B766E57A-D17A-4F25-A8AE-A0571DD86704}"/>
    <dgm:cxn modelId="{C800C917-56FD-4752-B2A2-C48A2F294E31}" type="presOf" srcId="{B32C6FB7-D752-42C2-9D11-25938BFCBB8B}" destId="{602B7E32-2202-4FC1-B319-A4DD4491A774}" srcOrd="0" destOrd="0" presId="urn:microsoft.com/office/officeart/2005/8/layout/default"/>
    <dgm:cxn modelId="{7E5F2434-3CA4-4190-9ADC-F98C8D06DFEC}" srcId="{D3E9B483-C10D-4A91-AF3F-B359FF7B663B}" destId="{5FBA777C-8B7F-4AF3-9A77-0DDFF61B895A}" srcOrd="4" destOrd="0" parTransId="{180AB9B8-1554-47E9-8285-A2EB6A14D857}" sibTransId="{22A6F9D1-DBF9-4BBF-AFE8-A7F7A651F9BF}"/>
    <dgm:cxn modelId="{87F236E7-F3CD-45FB-956B-FE412FD9A380}" srcId="{D3E9B483-C10D-4A91-AF3F-B359FF7B663B}" destId="{B32C6FB7-D752-42C2-9D11-25938BFCBB8B}" srcOrd="3" destOrd="0" parTransId="{26DB7C75-BDEB-4C73-B904-61DB1F76ECAA}" sibTransId="{7B4E2D0D-BF47-4A10-905D-92ADAD2BB982}"/>
    <dgm:cxn modelId="{1ED51572-CE98-4F88-ADAE-6C6541FD17F2}" type="presOf" srcId="{5FBA777C-8B7F-4AF3-9A77-0DDFF61B895A}" destId="{21E19BBA-AD34-4F3F-92E8-90677DBC0C1E}" srcOrd="0" destOrd="0" presId="urn:microsoft.com/office/officeart/2005/8/layout/default"/>
    <dgm:cxn modelId="{40EF86A5-702C-4793-A7E4-574CD8A13D7A}" type="presOf" srcId="{B21E16BC-7648-4689-B4E5-BFB18F3C969A}" destId="{A7FB45D4-01B9-491C-AD7D-7E85B9581C64}" srcOrd="0" destOrd="0" presId="urn:microsoft.com/office/officeart/2005/8/layout/default"/>
    <dgm:cxn modelId="{D9445E70-1CC9-4067-8387-9AF6F8D83D9C}" type="presOf" srcId="{4E160EB2-55F8-4212-972D-4D62613CE9A1}" destId="{E7BFAD9C-C836-445A-845A-962B4D10EB99}" srcOrd="0" destOrd="0" presId="urn:microsoft.com/office/officeart/2005/8/layout/default"/>
    <dgm:cxn modelId="{FF8E5E95-D826-4FD5-A6D3-5C439DABA3C6}" type="presOf" srcId="{D3E9B483-C10D-4A91-AF3F-B359FF7B663B}" destId="{39BD8F1B-AD9C-4F2D-A872-55DD27976664}" srcOrd="0" destOrd="0" presId="urn:microsoft.com/office/officeart/2005/8/layout/default"/>
    <dgm:cxn modelId="{C6411D78-EE58-4373-BCB0-5462E5352F3D}" srcId="{D3E9B483-C10D-4A91-AF3F-B359FF7B663B}" destId="{4E160EB2-55F8-4212-972D-4D62613CE9A1}" srcOrd="1" destOrd="0" parTransId="{9CD9ABDC-9799-4D94-AE1F-8662AE0CFA41}" sibTransId="{FB365856-3D69-4A84-BD3F-8B99060E3544}"/>
    <dgm:cxn modelId="{2F70E968-6BE2-48FE-A9E5-7F4D0EF9BAA4}" srcId="{D3E9B483-C10D-4A91-AF3F-B359FF7B663B}" destId="{85305433-89BE-48C3-8392-D66E776ED87F}" srcOrd="0" destOrd="0" parTransId="{342011F4-1BAA-4AED-B839-69843A17D9E9}" sibTransId="{5070342D-715C-40BE-BC81-B5D1A973655F}"/>
    <dgm:cxn modelId="{44E1B259-93AA-4A1A-9D5D-18C0668329ED}" type="presOf" srcId="{85305433-89BE-48C3-8392-D66E776ED87F}" destId="{AD7535B6-1402-4FDB-A3C0-0B3C22D13828}" srcOrd="0" destOrd="0" presId="urn:microsoft.com/office/officeart/2005/8/layout/default"/>
    <dgm:cxn modelId="{B15B7F3D-5107-4069-AAA5-11E566912A6F}" type="presParOf" srcId="{39BD8F1B-AD9C-4F2D-A872-55DD27976664}" destId="{AD7535B6-1402-4FDB-A3C0-0B3C22D13828}" srcOrd="0" destOrd="0" presId="urn:microsoft.com/office/officeart/2005/8/layout/default"/>
    <dgm:cxn modelId="{7407B650-C0E8-4D56-A8BC-94B227ECE3C9}" type="presParOf" srcId="{39BD8F1B-AD9C-4F2D-A872-55DD27976664}" destId="{658F12AC-7B24-462A-B14C-7649BB987864}" srcOrd="1" destOrd="0" presId="urn:microsoft.com/office/officeart/2005/8/layout/default"/>
    <dgm:cxn modelId="{8F0E2AC5-7D04-4BEE-A672-6C6A9BBC7270}" type="presParOf" srcId="{39BD8F1B-AD9C-4F2D-A872-55DD27976664}" destId="{E7BFAD9C-C836-445A-845A-962B4D10EB99}" srcOrd="2" destOrd="0" presId="urn:microsoft.com/office/officeart/2005/8/layout/default"/>
    <dgm:cxn modelId="{AD42D752-686A-4A85-827C-497B147972CC}" type="presParOf" srcId="{39BD8F1B-AD9C-4F2D-A872-55DD27976664}" destId="{20597685-508A-4388-AC56-1461CC014F88}" srcOrd="3" destOrd="0" presId="urn:microsoft.com/office/officeart/2005/8/layout/default"/>
    <dgm:cxn modelId="{FDF29891-2085-4E8A-AF04-46E153AB6DA8}" type="presParOf" srcId="{39BD8F1B-AD9C-4F2D-A872-55DD27976664}" destId="{A7FB45D4-01B9-491C-AD7D-7E85B9581C64}" srcOrd="4" destOrd="0" presId="urn:microsoft.com/office/officeart/2005/8/layout/default"/>
    <dgm:cxn modelId="{BF84942E-59DF-47C3-9368-35A2AEBFD842}" type="presParOf" srcId="{39BD8F1B-AD9C-4F2D-A872-55DD27976664}" destId="{A20233EA-1346-455C-A0E3-7FEBECB92D46}" srcOrd="5" destOrd="0" presId="urn:microsoft.com/office/officeart/2005/8/layout/default"/>
    <dgm:cxn modelId="{EBE57952-A5E8-4D79-A868-31EB0C98A049}" type="presParOf" srcId="{39BD8F1B-AD9C-4F2D-A872-55DD27976664}" destId="{602B7E32-2202-4FC1-B319-A4DD4491A774}" srcOrd="6" destOrd="0" presId="urn:microsoft.com/office/officeart/2005/8/layout/default"/>
    <dgm:cxn modelId="{25AB142F-38C1-47E9-AC21-9EF90BB49F2E}" type="presParOf" srcId="{39BD8F1B-AD9C-4F2D-A872-55DD27976664}" destId="{9957CDEE-131D-477D-A81D-C84875AF847B}" srcOrd="7" destOrd="0" presId="urn:microsoft.com/office/officeart/2005/8/layout/default"/>
    <dgm:cxn modelId="{08E81E0B-4A8C-4C59-B0A6-AE5B721CAF9C}" type="presParOf" srcId="{39BD8F1B-AD9C-4F2D-A872-55DD27976664}" destId="{21E19BBA-AD34-4F3F-92E8-90677DBC0C1E}" srcOrd="8" destOrd="0" presId="urn:microsoft.com/office/officeart/2005/8/layout/default"/>
  </dgm:cxnLst>
  <dgm:bg/>
  <dgm:whole/>
</dgm:dataModel>
</file>

<file path=ppt/diagrams/data5.xml><?xml version="1.0" encoding="utf-8"?>
<dgm:dataModel xmlns:dgm="http://schemas.openxmlformats.org/drawingml/2006/diagram" xmlns:a="http://schemas.openxmlformats.org/drawingml/2006/main">
  <dgm:ptLst>
    <dgm:pt modelId="{0ED4E152-C4CC-47BE-8267-C3A8A115A98C}" type="doc">
      <dgm:prSet loTypeId="urn:microsoft.com/office/officeart/2005/8/layout/cycle4" loCatId="relationship" qsTypeId="urn:microsoft.com/office/officeart/2005/8/quickstyle/simple1" qsCatId="simple" csTypeId="urn:microsoft.com/office/officeart/2005/8/colors/accent1_2" csCatId="accent1" phldr="1"/>
      <dgm:spPr/>
      <dgm:t>
        <a:bodyPr/>
        <a:lstStyle/>
        <a:p>
          <a:endParaRPr lang="it-IT"/>
        </a:p>
      </dgm:t>
    </dgm:pt>
    <dgm:pt modelId="{C906795F-15CF-417B-842C-7B6C92357FF5}">
      <dgm:prSet phldrT="[Testo]"/>
      <dgm:spPr/>
      <dgm:t>
        <a:bodyPr/>
        <a:lstStyle/>
        <a:p>
          <a:r>
            <a:rPr lang="it-IT" dirty="0" smtClean="0"/>
            <a:t>diagnosi</a:t>
          </a:r>
          <a:endParaRPr lang="it-IT" dirty="0"/>
        </a:p>
      </dgm:t>
    </dgm:pt>
    <dgm:pt modelId="{3C027216-B154-4F6E-8726-E3A808EABC90}" type="parTrans" cxnId="{BF33F63D-4D71-4DE1-A23C-133644F24F63}">
      <dgm:prSet/>
      <dgm:spPr/>
      <dgm:t>
        <a:bodyPr/>
        <a:lstStyle/>
        <a:p>
          <a:endParaRPr lang="it-IT"/>
        </a:p>
      </dgm:t>
    </dgm:pt>
    <dgm:pt modelId="{00E8C32F-09C8-4B01-99CF-EB19C6835E17}" type="sibTrans" cxnId="{BF33F63D-4D71-4DE1-A23C-133644F24F63}">
      <dgm:prSet/>
      <dgm:spPr/>
      <dgm:t>
        <a:bodyPr/>
        <a:lstStyle/>
        <a:p>
          <a:endParaRPr lang="it-IT"/>
        </a:p>
      </dgm:t>
    </dgm:pt>
    <dgm:pt modelId="{749A8DBC-92D8-430D-A351-9411A69B8B3F}">
      <dgm:prSet phldrT="[Testo]" phldr="1"/>
      <dgm:spPr/>
      <dgm:t>
        <a:bodyPr/>
        <a:lstStyle/>
        <a:p>
          <a:endParaRPr lang="it-IT"/>
        </a:p>
      </dgm:t>
    </dgm:pt>
    <dgm:pt modelId="{04BBA73D-7A53-4D1F-A986-ED393C95AEE8}" type="parTrans" cxnId="{D5905582-68DE-4CDA-9D36-95750858F3C4}">
      <dgm:prSet/>
      <dgm:spPr/>
      <dgm:t>
        <a:bodyPr/>
        <a:lstStyle/>
        <a:p>
          <a:endParaRPr lang="it-IT"/>
        </a:p>
      </dgm:t>
    </dgm:pt>
    <dgm:pt modelId="{0E897E80-4B16-4505-92AB-C67865A3FDBA}" type="sibTrans" cxnId="{D5905582-68DE-4CDA-9D36-95750858F3C4}">
      <dgm:prSet/>
      <dgm:spPr/>
      <dgm:t>
        <a:bodyPr/>
        <a:lstStyle/>
        <a:p>
          <a:endParaRPr lang="it-IT"/>
        </a:p>
      </dgm:t>
    </dgm:pt>
    <dgm:pt modelId="{83E41D87-BA01-43EA-97AF-DB33D3D1DB2B}">
      <dgm:prSet phldrT="[Testo]"/>
      <dgm:spPr/>
      <dgm:t>
        <a:bodyPr/>
        <a:lstStyle/>
        <a:p>
          <a:r>
            <a:rPr lang="it-IT" dirty="0" smtClean="0"/>
            <a:t>Processo</a:t>
          </a:r>
          <a:endParaRPr lang="it-IT" dirty="0"/>
        </a:p>
      </dgm:t>
    </dgm:pt>
    <dgm:pt modelId="{4AD4A352-EACA-4593-8625-A96889BB991E}" type="parTrans" cxnId="{B3A4B3E2-887A-4B2B-8482-CC5DAB446E60}">
      <dgm:prSet/>
      <dgm:spPr/>
      <dgm:t>
        <a:bodyPr/>
        <a:lstStyle/>
        <a:p>
          <a:endParaRPr lang="it-IT"/>
        </a:p>
      </dgm:t>
    </dgm:pt>
    <dgm:pt modelId="{2EA2402E-7B52-4F47-B82F-A9C98689127B}" type="sibTrans" cxnId="{B3A4B3E2-887A-4B2B-8482-CC5DAB446E60}">
      <dgm:prSet/>
      <dgm:spPr/>
      <dgm:t>
        <a:bodyPr/>
        <a:lstStyle/>
        <a:p>
          <a:endParaRPr lang="it-IT"/>
        </a:p>
      </dgm:t>
    </dgm:pt>
    <dgm:pt modelId="{1699959E-3552-4461-8A87-FA257D8054A3}">
      <dgm:prSet phldrT="[Testo]"/>
      <dgm:spPr/>
      <dgm:t>
        <a:bodyPr/>
        <a:lstStyle/>
        <a:p>
          <a:r>
            <a:rPr lang="it-IT" dirty="0" smtClean="0"/>
            <a:t>L’acquisizione degli elementi della conoscenza avviene attraverso il colloquio e l’impiego di oggetti strumentali atti </a:t>
          </a:r>
          <a:r>
            <a:rPr lang="it-IT" dirty="0" err="1" smtClean="0"/>
            <a:t>aobiettivare</a:t>
          </a:r>
          <a:r>
            <a:rPr lang="it-IT" dirty="0" smtClean="0"/>
            <a:t> i dati raccolti</a:t>
          </a:r>
          <a:endParaRPr lang="it-IT" dirty="0"/>
        </a:p>
      </dgm:t>
    </dgm:pt>
    <dgm:pt modelId="{90E2341E-45BF-4526-AB38-06C38A1E99C5}" type="parTrans" cxnId="{8C3E64E1-E1A0-48BE-81A1-278338B202CD}">
      <dgm:prSet/>
      <dgm:spPr/>
      <dgm:t>
        <a:bodyPr/>
        <a:lstStyle/>
        <a:p>
          <a:endParaRPr lang="it-IT"/>
        </a:p>
      </dgm:t>
    </dgm:pt>
    <dgm:pt modelId="{C593E99C-E326-41BB-A515-BBF7D4D83314}" type="sibTrans" cxnId="{8C3E64E1-E1A0-48BE-81A1-278338B202CD}">
      <dgm:prSet/>
      <dgm:spPr/>
      <dgm:t>
        <a:bodyPr/>
        <a:lstStyle/>
        <a:p>
          <a:endParaRPr lang="it-IT"/>
        </a:p>
      </dgm:t>
    </dgm:pt>
    <dgm:pt modelId="{9E2453D4-CF1B-4D6E-9FC1-8821570F642F}">
      <dgm:prSet phldrT="[Testo]"/>
      <dgm:spPr/>
      <dgm:t>
        <a:bodyPr/>
        <a:lstStyle/>
        <a:p>
          <a:r>
            <a:rPr lang="it-IT" dirty="0" smtClean="0"/>
            <a:t>L’operatore</a:t>
          </a:r>
          <a:endParaRPr lang="it-IT" dirty="0"/>
        </a:p>
      </dgm:t>
    </dgm:pt>
    <dgm:pt modelId="{B6C831A2-350F-4210-8C8B-A8CB2341933F}" type="parTrans" cxnId="{B1E164E0-5F0B-433A-90AD-C6D28D323D5C}">
      <dgm:prSet/>
      <dgm:spPr/>
      <dgm:t>
        <a:bodyPr/>
        <a:lstStyle/>
        <a:p>
          <a:endParaRPr lang="it-IT"/>
        </a:p>
      </dgm:t>
    </dgm:pt>
    <dgm:pt modelId="{688A34D3-E976-4276-A30F-BFCA3870BE95}" type="sibTrans" cxnId="{B1E164E0-5F0B-433A-90AD-C6D28D323D5C}">
      <dgm:prSet/>
      <dgm:spPr/>
      <dgm:t>
        <a:bodyPr/>
        <a:lstStyle/>
        <a:p>
          <a:endParaRPr lang="it-IT"/>
        </a:p>
      </dgm:t>
    </dgm:pt>
    <dgm:pt modelId="{56414988-2398-447C-B89E-18A416F899BB}">
      <dgm:prSet phldrT="[Testo]"/>
      <dgm:spPr/>
      <dgm:t>
        <a:bodyPr/>
        <a:lstStyle/>
        <a:p>
          <a:r>
            <a:rPr lang="it-IT" dirty="0" smtClean="0"/>
            <a:t>La validità del processo dipende:</a:t>
          </a:r>
          <a:endParaRPr lang="it-IT" dirty="0"/>
        </a:p>
      </dgm:t>
    </dgm:pt>
    <dgm:pt modelId="{432DC28B-1655-4E19-B328-543A2EF0F0E0}" type="parTrans" cxnId="{5AB0E2AA-7646-4746-B4A7-74CCFDAD50A3}">
      <dgm:prSet/>
      <dgm:spPr/>
      <dgm:t>
        <a:bodyPr/>
        <a:lstStyle/>
        <a:p>
          <a:endParaRPr lang="it-IT"/>
        </a:p>
      </dgm:t>
    </dgm:pt>
    <dgm:pt modelId="{4C722C03-3E8F-4114-A7D3-9E46B966DD5D}" type="sibTrans" cxnId="{5AB0E2AA-7646-4746-B4A7-74CCFDAD50A3}">
      <dgm:prSet/>
      <dgm:spPr/>
      <dgm:t>
        <a:bodyPr/>
        <a:lstStyle/>
        <a:p>
          <a:endParaRPr lang="it-IT"/>
        </a:p>
      </dgm:t>
    </dgm:pt>
    <dgm:pt modelId="{770D6F82-2E30-4245-939F-4D991C4CFF55}">
      <dgm:prSet/>
      <dgm:spPr/>
      <dgm:t>
        <a:bodyPr/>
        <a:lstStyle/>
        <a:p>
          <a:r>
            <a:rPr lang="it-IT" b="1" dirty="0" err="1" smtClean="0"/>
            <a:t>dïàgnoṡi</a:t>
          </a:r>
          <a:r>
            <a:rPr lang="it-IT" dirty="0" smtClean="0"/>
            <a:t> s. f. [dal gr. </a:t>
          </a:r>
          <a:r>
            <a:rPr lang="it-IT" dirty="0" err="1" smtClean="0"/>
            <a:t>διάγνωσις</a:t>
          </a:r>
          <a:r>
            <a:rPr lang="it-IT" dirty="0" smtClean="0"/>
            <a:t>, dal tema di </a:t>
          </a:r>
          <a:r>
            <a:rPr lang="it-IT" dirty="0" err="1" smtClean="0"/>
            <a:t>διαγιγνώσκω</a:t>
          </a:r>
          <a:r>
            <a:rPr lang="it-IT" dirty="0" smtClean="0"/>
            <a:t> «riconoscere attraverso»]. – </a:t>
          </a:r>
          <a:r>
            <a:rPr lang="it-IT" b="1" dirty="0" smtClean="0"/>
            <a:t>1.</a:t>
          </a:r>
          <a:r>
            <a:rPr lang="it-IT" dirty="0" smtClean="0"/>
            <a:t> In medicina, giudizio clinico che consiste nel riconoscere una condizione morbosa in base all’esame clinico del malato, e alle ricerche di laboratorio e strumentali: </a:t>
          </a:r>
          <a:r>
            <a:rPr lang="it-IT" i="1" dirty="0" smtClean="0"/>
            <a:t>fare la d</a:t>
          </a:r>
          <a:r>
            <a:rPr lang="it-IT" dirty="0" smtClean="0"/>
            <a:t>., </a:t>
          </a:r>
          <a:r>
            <a:rPr lang="it-IT" i="1" dirty="0" smtClean="0"/>
            <a:t>formulare una d</a:t>
          </a:r>
          <a:r>
            <a:rPr lang="it-IT" dirty="0" smtClean="0"/>
            <a:t>.; </a:t>
          </a:r>
          <a:r>
            <a:rPr lang="it-IT" i="1" dirty="0" err="1" smtClean="0"/>
            <a:t>d</a:t>
          </a:r>
          <a:r>
            <a:rPr lang="it-IT" dirty="0" err="1" smtClean="0"/>
            <a:t>.</a:t>
          </a:r>
          <a:r>
            <a:rPr lang="it-IT" dirty="0" smtClean="0"/>
            <a:t> </a:t>
          </a:r>
          <a:r>
            <a:rPr lang="it-IT" i="1" dirty="0" smtClean="0"/>
            <a:t>esatta</a:t>
          </a:r>
          <a:r>
            <a:rPr lang="it-IT" dirty="0" smtClean="0"/>
            <a:t>, </a:t>
          </a:r>
          <a:r>
            <a:rPr lang="it-IT" i="1" dirty="0" smtClean="0"/>
            <a:t>errata</a:t>
          </a:r>
          <a:r>
            <a:rPr lang="it-IT" dirty="0" smtClean="0"/>
            <a:t>, e </a:t>
          </a:r>
          <a:r>
            <a:rPr lang="it-IT" i="1" dirty="0" smtClean="0"/>
            <a:t>indovinare</a:t>
          </a:r>
          <a:r>
            <a:rPr lang="it-IT" dirty="0" smtClean="0"/>
            <a:t>, </a:t>
          </a:r>
          <a:r>
            <a:rPr lang="it-IT" i="1" dirty="0" smtClean="0"/>
            <a:t>sbagliare la diagnosi</a:t>
          </a:r>
          <a:r>
            <a:rPr lang="it-IT" dirty="0" smtClean="0"/>
            <a:t>.</a:t>
          </a:r>
          <a:endParaRPr lang="it-IT" dirty="0"/>
        </a:p>
      </dgm:t>
    </dgm:pt>
    <dgm:pt modelId="{23194360-C6B4-4F5F-864F-CC0B09FA4640}" type="parTrans" cxnId="{9CDED75D-4258-4F29-BC79-E51BFEFEC3E1}">
      <dgm:prSet/>
      <dgm:spPr/>
      <dgm:t>
        <a:bodyPr/>
        <a:lstStyle/>
        <a:p>
          <a:endParaRPr lang="it-IT"/>
        </a:p>
      </dgm:t>
    </dgm:pt>
    <dgm:pt modelId="{F27D8D9D-E9E3-417A-B547-E231BD33FDD0}" type="sibTrans" cxnId="{9CDED75D-4258-4F29-BC79-E51BFEFEC3E1}">
      <dgm:prSet/>
      <dgm:spPr/>
      <dgm:t>
        <a:bodyPr/>
        <a:lstStyle/>
        <a:p>
          <a:endParaRPr lang="it-IT"/>
        </a:p>
      </dgm:t>
    </dgm:pt>
    <dgm:pt modelId="{8685F73B-BA0D-445F-8331-E35BA00922F9}">
      <dgm:prSet phldrT="[Testo]"/>
      <dgm:spPr/>
      <dgm:t>
        <a:bodyPr/>
        <a:lstStyle/>
        <a:p>
          <a:r>
            <a:rPr lang="it-IT" dirty="0" smtClean="0"/>
            <a:t>Dalle conoscenze dell’operatore</a:t>
          </a:r>
          <a:endParaRPr lang="it-IT" dirty="0"/>
        </a:p>
      </dgm:t>
    </dgm:pt>
    <dgm:pt modelId="{948634AD-1DDA-4789-A501-5FFADE518D6F}" type="parTrans" cxnId="{412D4C31-5DAF-4060-A3A9-3A58B42D6033}">
      <dgm:prSet/>
      <dgm:spPr/>
    </dgm:pt>
    <dgm:pt modelId="{B416D311-3341-45F9-86A2-ED701265306A}" type="sibTrans" cxnId="{412D4C31-5DAF-4060-A3A9-3A58B42D6033}">
      <dgm:prSet/>
      <dgm:spPr/>
    </dgm:pt>
    <dgm:pt modelId="{9E556F5A-446C-4C13-90AF-CB7D897E18A9}">
      <dgm:prSet phldrT="[Testo]"/>
      <dgm:spPr/>
      <dgm:t>
        <a:bodyPr/>
        <a:lstStyle/>
        <a:p>
          <a:r>
            <a:rPr lang="it-IT" dirty="0" smtClean="0"/>
            <a:t>Dalla sua capacità di ascolto</a:t>
          </a:r>
          <a:endParaRPr lang="it-IT" dirty="0"/>
        </a:p>
      </dgm:t>
    </dgm:pt>
    <dgm:pt modelId="{DB3216BB-7E21-4F6F-B986-24084F91D73F}" type="parTrans" cxnId="{83729C17-8798-4B2D-B227-FB8E11EFD03D}">
      <dgm:prSet/>
      <dgm:spPr/>
    </dgm:pt>
    <dgm:pt modelId="{35D4444A-8B19-4B26-95BB-9D18FAA5C33E}" type="sibTrans" cxnId="{83729C17-8798-4B2D-B227-FB8E11EFD03D}">
      <dgm:prSet/>
      <dgm:spPr/>
    </dgm:pt>
    <dgm:pt modelId="{48DA3B33-D58E-4F95-A655-2DD3E81CA007}">
      <dgm:prSet phldrT="[Testo]"/>
      <dgm:spPr/>
      <dgm:t>
        <a:bodyPr/>
        <a:lstStyle/>
        <a:p>
          <a:r>
            <a:rPr lang="it-IT" dirty="0" smtClean="0"/>
            <a:t>Dalla sua capacità di operare una sintesi</a:t>
          </a:r>
          <a:endParaRPr lang="it-IT" dirty="0"/>
        </a:p>
      </dgm:t>
    </dgm:pt>
    <dgm:pt modelId="{87D90CB1-24D8-4D44-B529-D383F9A65007}" type="parTrans" cxnId="{88E42C55-5755-4B11-901E-D78A7987612D}">
      <dgm:prSet/>
      <dgm:spPr/>
    </dgm:pt>
    <dgm:pt modelId="{EF309F7C-C289-4C68-81FB-41C09A9A0CBD}" type="sibTrans" cxnId="{88E42C55-5755-4B11-901E-D78A7987612D}">
      <dgm:prSet/>
      <dgm:spPr/>
    </dgm:pt>
    <dgm:pt modelId="{B37D9CCD-5565-4CD4-86EE-DEB7AD092158}">
      <dgm:prSet phldrT="[Testo]"/>
      <dgm:spPr/>
      <dgm:t>
        <a:bodyPr/>
        <a:lstStyle/>
        <a:p>
          <a:r>
            <a:rPr lang="it-IT" dirty="0" smtClean="0"/>
            <a:t>Il  paziente</a:t>
          </a:r>
          <a:endParaRPr lang="it-IT" dirty="0"/>
        </a:p>
      </dgm:t>
    </dgm:pt>
    <dgm:pt modelId="{39148588-38FF-4DF1-987E-9FCE3E32C9D2}" type="sibTrans" cxnId="{20F2BDC3-C716-4DE4-8444-66975468735E}">
      <dgm:prSet/>
      <dgm:spPr/>
      <dgm:t>
        <a:bodyPr/>
        <a:lstStyle/>
        <a:p>
          <a:endParaRPr lang="it-IT"/>
        </a:p>
      </dgm:t>
    </dgm:pt>
    <dgm:pt modelId="{476A58A1-23CC-4EF9-9C6C-3FB5ABE32431}" type="parTrans" cxnId="{20F2BDC3-C716-4DE4-8444-66975468735E}">
      <dgm:prSet/>
      <dgm:spPr/>
      <dgm:t>
        <a:bodyPr/>
        <a:lstStyle/>
        <a:p>
          <a:endParaRPr lang="it-IT"/>
        </a:p>
      </dgm:t>
    </dgm:pt>
    <dgm:pt modelId="{93CD5E95-2728-4E46-8EBC-894C87CB244C}" type="pres">
      <dgm:prSet presAssocID="{0ED4E152-C4CC-47BE-8267-C3A8A115A98C}" presName="cycleMatrixDiagram" presStyleCnt="0">
        <dgm:presLayoutVars>
          <dgm:chMax val="1"/>
          <dgm:dir/>
          <dgm:animLvl val="lvl"/>
          <dgm:resizeHandles val="exact"/>
        </dgm:presLayoutVars>
      </dgm:prSet>
      <dgm:spPr/>
    </dgm:pt>
    <dgm:pt modelId="{B8FBAFD4-A3A7-4C1B-B911-45B5C2E821AF}" type="pres">
      <dgm:prSet presAssocID="{0ED4E152-C4CC-47BE-8267-C3A8A115A98C}" presName="children" presStyleCnt="0"/>
      <dgm:spPr/>
    </dgm:pt>
    <dgm:pt modelId="{4A518AB0-6996-4C63-97F6-772818249CA9}" type="pres">
      <dgm:prSet presAssocID="{0ED4E152-C4CC-47BE-8267-C3A8A115A98C}" presName="child1group" presStyleCnt="0"/>
      <dgm:spPr/>
    </dgm:pt>
    <dgm:pt modelId="{5EE95182-D1F3-4A1A-A45F-E8163FF587A7}" type="pres">
      <dgm:prSet presAssocID="{0ED4E152-C4CC-47BE-8267-C3A8A115A98C}" presName="child1" presStyleLbl="bgAcc1" presStyleIdx="0" presStyleCnt="3" custScaleX="193146" custScaleY="115444"/>
      <dgm:spPr/>
    </dgm:pt>
    <dgm:pt modelId="{B60F7597-4527-4D57-BBD9-99DD83026A5C}" type="pres">
      <dgm:prSet presAssocID="{0ED4E152-C4CC-47BE-8267-C3A8A115A98C}" presName="child1Text" presStyleLbl="bgAcc1" presStyleIdx="0" presStyleCnt="3">
        <dgm:presLayoutVars>
          <dgm:bulletEnabled val="1"/>
        </dgm:presLayoutVars>
      </dgm:prSet>
      <dgm:spPr/>
    </dgm:pt>
    <dgm:pt modelId="{828945D7-4BF0-4DEA-9B67-B076FABD16B7}" type="pres">
      <dgm:prSet presAssocID="{0ED4E152-C4CC-47BE-8267-C3A8A115A98C}" presName="child3group" presStyleCnt="0"/>
      <dgm:spPr/>
    </dgm:pt>
    <dgm:pt modelId="{433D5F4E-0C61-4C8C-914A-8FFFDA03EE48}" type="pres">
      <dgm:prSet presAssocID="{0ED4E152-C4CC-47BE-8267-C3A8A115A98C}" presName="child3" presStyleLbl="bgAcc1" presStyleIdx="1" presStyleCnt="3" custLinFactY="-100000" custLinFactNeighborX="18325" custLinFactNeighborY="-116373"/>
      <dgm:spPr/>
    </dgm:pt>
    <dgm:pt modelId="{FACBD1E8-E845-4FCF-B6A7-F6615CA3671C}" type="pres">
      <dgm:prSet presAssocID="{0ED4E152-C4CC-47BE-8267-C3A8A115A98C}" presName="child3Text" presStyleLbl="bgAcc1" presStyleIdx="1" presStyleCnt="3">
        <dgm:presLayoutVars>
          <dgm:bulletEnabled val="1"/>
        </dgm:presLayoutVars>
      </dgm:prSet>
      <dgm:spPr/>
    </dgm:pt>
    <dgm:pt modelId="{6F1F9D3C-D0A7-4185-B2AE-DDAC5C02FF9A}" type="pres">
      <dgm:prSet presAssocID="{0ED4E152-C4CC-47BE-8267-C3A8A115A98C}" presName="child4group" presStyleCnt="0"/>
      <dgm:spPr/>
    </dgm:pt>
    <dgm:pt modelId="{C69E45EB-4CC8-4205-95F8-18045506824A}" type="pres">
      <dgm:prSet presAssocID="{0ED4E152-C4CC-47BE-8267-C3A8A115A98C}" presName="child4" presStyleLbl="bgAcc1" presStyleIdx="2" presStyleCnt="3" custScaleX="186188" custScaleY="91945"/>
      <dgm:spPr/>
      <dgm:t>
        <a:bodyPr/>
        <a:lstStyle/>
        <a:p>
          <a:endParaRPr lang="it-IT"/>
        </a:p>
      </dgm:t>
    </dgm:pt>
    <dgm:pt modelId="{8423B922-0F08-4B72-9F69-9B6E0A82210D}" type="pres">
      <dgm:prSet presAssocID="{0ED4E152-C4CC-47BE-8267-C3A8A115A98C}" presName="child4Text" presStyleLbl="bgAcc1" presStyleIdx="2" presStyleCnt="3">
        <dgm:presLayoutVars>
          <dgm:bulletEnabled val="1"/>
        </dgm:presLayoutVars>
      </dgm:prSet>
      <dgm:spPr/>
      <dgm:t>
        <a:bodyPr/>
        <a:lstStyle/>
        <a:p>
          <a:endParaRPr lang="it-IT"/>
        </a:p>
      </dgm:t>
    </dgm:pt>
    <dgm:pt modelId="{B43188DC-050F-4C6D-B376-BF94381B95DE}" type="pres">
      <dgm:prSet presAssocID="{0ED4E152-C4CC-47BE-8267-C3A8A115A98C}" presName="childPlaceholder" presStyleCnt="0"/>
      <dgm:spPr/>
    </dgm:pt>
    <dgm:pt modelId="{EB963584-B168-4433-91BE-2A5A3630EBA6}" type="pres">
      <dgm:prSet presAssocID="{0ED4E152-C4CC-47BE-8267-C3A8A115A98C}" presName="circle" presStyleCnt="0"/>
      <dgm:spPr/>
    </dgm:pt>
    <dgm:pt modelId="{4CCBC9D3-7381-402F-8859-724BC8693F11}" type="pres">
      <dgm:prSet presAssocID="{0ED4E152-C4CC-47BE-8267-C3A8A115A98C}" presName="quadrant1" presStyleLbl="node1" presStyleIdx="0" presStyleCnt="4">
        <dgm:presLayoutVars>
          <dgm:chMax val="1"/>
          <dgm:bulletEnabled val="1"/>
        </dgm:presLayoutVars>
      </dgm:prSet>
      <dgm:spPr/>
    </dgm:pt>
    <dgm:pt modelId="{4B351B0B-AE69-456A-BD33-C5E2338F09EF}" type="pres">
      <dgm:prSet presAssocID="{0ED4E152-C4CC-47BE-8267-C3A8A115A98C}" presName="quadrant2" presStyleLbl="node1" presStyleIdx="1" presStyleCnt="4">
        <dgm:presLayoutVars>
          <dgm:chMax val="1"/>
          <dgm:bulletEnabled val="1"/>
        </dgm:presLayoutVars>
      </dgm:prSet>
      <dgm:spPr/>
    </dgm:pt>
    <dgm:pt modelId="{3B0FFAE1-CC7F-4449-ADCF-EA5E2CC6374A}" type="pres">
      <dgm:prSet presAssocID="{0ED4E152-C4CC-47BE-8267-C3A8A115A98C}" presName="quadrant3" presStyleLbl="node1" presStyleIdx="2" presStyleCnt="4" custScaleX="100302">
        <dgm:presLayoutVars>
          <dgm:chMax val="1"/>
          <dgm:bulletEnabled val="1"/>
        </dgm:presLayoutVars>
      </dgm:prSet>
      <dgm:spPr/>
      <dgm:t>
        <a:bodyPr/>
        <a:lstStyle/>
        <a:p>
          <a:endParaRPr lang="it-IT"/>
        </a:p>
      </dgm:t>
    </dgm:pt>
    <dgm:pt modelId="{1883F821-5E59-4AEF-9564-A853596CFBB0}" type="pres">
      <dgm:prSet presAssocID="{0ED4E152-C4CC-47BE-8267-C3A8A115A98C}" presName="quadrant4" presStyleLbl="node1" presStyleIdx="3" presStyleCnt="4">
        <dgm:presLayoutVars>
          <dgm:chMax val="1"/>
          <dgm:bulletEnabled val="1"/>
        </dgm:presLayoutVars>
      </dgm:prSet>
      <dgm:spPr/>
    </dgm:pt>
    <dgm:pt modelId="{D0F4CF37-A2E9-48C1-9AC2-ADD2E7DAAFF1}" type="pres">
      <dgm:prSet presAssocID="{0ED4E152-C4CC-47BE-8267-C3A8A115A98C}" presName="quadrantPlaceholder" presStyleCnt="0"/>
      <dgm:spPr/>
    </dgm:pt>
    <dgm:pt modelId="{22DF604F-AE6C-4D67-AA49-0407CD368D47}" type="pres">
      <dgm:prSet presAssocID="{0ED4E152-C4CC-47BE-8267-C3A8A115A98C}" presName="center1" presStyleLbl="fgShp" presStyleIdx="0" presStyleCnt="2"/>
      <dgm:spPr/>
    </dgm:pt>
    <dgm:pt modelId="{69C04143-2B1A-452E-94B9-8559F8FDFA8D}" type="pres">
      <dgm:prSet presAssocID="{0ED4E152-C4CC-47BE-8267-C3A8A115A98C}" presName="center2" presStyleLbl="fgShp" presStyleIdx="1" presStyleCnt="2"/>
      <dgm:spPr/>
    </dgm:pt>
  </dgm:ptLst>
  <dgm:cxnLst>
    <dgm:cxn modelId="{B3A4B3E2-887A-4B2B-8482-CC5DAB446E60}" srcId="{0ED4E152-C4CC-47BE-8267-C3A8A115A98C}" destId="{83E41D87-BA01-43EA-97AF-DB33D3D1DB2B}" srcOrd="1" destOrd="0" parTransId="{4AD4A352-EACA-4593-8625-A96889BB991E}" sibTransId="{2EA2402E-7B52-4F47-B82F-A9C98689127B}"/>
    <dgm:cxn modelId="{9CDED75D-4258-4F29-BC79-E51BFEFEC3E1}" srcId="{C906795F-15CF-417B-842C-7B6C92357FF5}" destId="{770D6F82-2E30-4245-939F-4D991C4CFF55}" srcOrd="1" destOrd="0" parTransId="{23194360-C6B4-4F5F-864F-CC0B09FA4640}" sibTransId="{F27D8D9D-E9E3-417A-B547-E231BD33FDD0}"/>
    <dgm:cxn modelId="{9D01933E-9A1B-4E9A-BC48-75C1FB94F961}" type="presOf" srcId="{9E2453D4-CF1B-4D6E-9FC1-8821570F642F}" destId="{1883F821-5E59-4AEF-9564-A853596CFBB0}" srcOrd="0" destOrd="0" presId="urn:microsoft.com/office/officeart/2005/8/layout/cycle4"/>
    <dgm:cxn modelId="{089DFF23-95F0-4E21-B802-BFC1C7A580E3}" type="presOf" srcId="{0ED4E152-C4CC-47BE-8267-C3A8A115A98C}" destId="{93CD5E95-2728-4E46-8EBC-894C87CB244C}" srcOrd="0" destOrd="0" presId="urn:microsoft.com/office/officeart/2005/8/layout/cycle4"/>
    <dgm:cxn modelId="{DB4ECFA0-D2E5-49C5-8D60-83F6FB6CF3C5}" type="presOf" srcId="{B37D9CCD-5565-4CD4-86EE-DEB7AD092158}" destId="{3B0FFAE1-CC7F-4449-ADCF-EA5E2CC6374A}" srcOrd="0" destOrd="0" presId="urn:microsoft.com/office/officeart/2005/8/layout/cycle4"/>
    <dgm:cxn modelId="{BB8C45CA-ADA4-474F-9D7A-85928C135C5A}" type="presOf" srcId="{83E41D87-BA01-43EA-97AF-DB33D3D1DB2B}" destId="{4B351B0B-AE69-456A-BD33-C5E2338F09EF}" srcOrd="0" destOrd="0" presId="urn:microsoft.com/office/officeart/2005/8/layout/cycle4"/>
    <dgm:cxn modelId="{42D3EBE1-C014-4E1A-8D0D-2A70AF956DCA}" type="presOf" srcId="{1699959E-3552-4461-8A87-FA257D8054A3}" destId="{433D5F4E-0C61-4C8C-914A-8FFFDA03EE48}" srcOrd="0" destOrd="0" presId="urn:microsoft.com/office/officeart/2005/8/layout/cycle4"/>
    <dgm:cxn modelId="{91D9E8ED-9ACA-4D73-8364-2802B2065073}" type="presOf" srcId="{56414988-2398-447C-B89E-18A416F899BB}" destId="{8423B922-0F08-4B72-9F69-9B6E0A82210D}" srcOrd="1" destOrd="0" presId="urn:microsoft.com/office/officeart/2005/8/layout/cycle4"/>
    <dgm:cxn modelId="{AFD8A54C-6EB8-4966-889F-AAD02D7971F1}" type="presOf" srcId="{48DA3B33-D58E-4F95-A655-2DD3E81CA007}" destId="{C69E45EB-4CC8-4205-95F8-18045506824A}" srcOrd="0" destOrd="3" presId="urn:microsoft.com/office/officeart/2005/8/layout/cycle4"/>
    <dgm:cxn modelId="{D5905582-68DE-4CDA-9D36-95750858F3C4}" srcId="{C906795F-15CF-417B-842C-7B6C92357FF5}" destId="{749A8DBC-92D8-430D-A351-9411A69B8B3F}" srcOrd="0" destOrd="0" parTransId="{04BBA73D-7A53-4D1F-A986-ED393C95AEE8}" sibTransId="{0E897E80-4B16-4505-92AB-C67865A3FDBA}"/>
    <dgm:cxn modelId="{AE286930-8416-4CB2-BC40-8AB53E289BE7}" type="presOf" srcId="{56414988-2398-447C-B89E-18A416F899BB}" destId="{C69E45EB-4CC8-4205-95F8-18045506824A}" srcOrd="0" destOrd="0" presId="urn:microsoft.com/office/officeart/2005/8/layout/cycle4"/>
    <dgm:cxn modelId="{0F5CE6CA-C403-4760-B867-D9DF21E5ED6D}" type="presOf" srcId="{C906795F-15CF-417B-842C-7B6C92357FF5}" destId="{4CCBC9D3-7381-402F-8859-724BC8693F11}" srcOrd="0" destOrd="0" presId="urn:microsoft.com/office/officeart/2005/8/layout/cycle4"/>
    <dgm:cxn modelId="{62A3DFD1-2036-4F68-BDA8-1A0D690A8C06}" type="presOf" srcId="{48DA3B33-D58E-4F95-A655-2DD3E81CA007}" destId="{8423B922-0F08-4B72-9F69-9B6E0A82210D}" srcOrd="1" destOrd="3" presId="urn:microsoft.com/office/officeart/2005/8/layout/cycle4"/>
    <dgm:cxn modelId="{BF33F63D-4D71-4DE1-A23C-133644F24F63}" srcId="{0ED4E152-C4CC-47BE-8267-C3A8A115A98C}" destId="{C906795F-15CF-417B-842C-7B6C92357FF5}" srcOrd="0" destOrd="0" parTransId="{3C027216-B154-4F6E-8726-E3A808EABC90}" sibTransId="{00E8C32F-09C8-4B01-99CF-EB19C6835E17}"/>
    <dgm:cxn modelId="{3349DD6B-8870-4709-A7D8-A7F3609A426E}" type="presOf" srcId="{1699959E-3552-4461-8A87-FA257D8054A3}" destId="{FACBD1E8-E845-4FCF-B6A7-F6615CA3671C}" srcOrd="1" destOrd="0" presId="urn:microsoft.com/office/officeart/2005/8/layout/cycle4"/>
    <dgm:cxn modelId="{DFFA0993-C498-49CE-9680-E16ADD413D87}" type="presOf" srcId="{9E556F5A-446C-4C13-90AF-CB7D897E18A9}" destId="{C69E45EB-4CC8-4205-95F8-18045506824A}" srcOrd="0" destOrd="2" presId="urn:microsoft.com/office/officeart/2005/8/layout/cycle4"/>
    <dgm:cxn modelId="{20F2BDC3-C716-4DE4-8444-66975468735E}" srcId="{0ED4E152-C4CC-47BE-8267-C3A8A115A98C}" destId="{B37D9CCD-5565-4CD4-86EE-DEB7AD092158}" srcOrd="2" destOrd="0" parTransId="{476A58A1-23CC-4EF9-9C6C-3FB5ABE32431}" sibTransId="{39148588-38FF-4DF1-987E-9FCE3E32C9D2}"/>
    <dgm:cxn modelId="{9B03DE45-BC77-47F1-B88B-6DF138F3FCC8}" type="presOf" srcId="{770D6F82-2E30-4245-939F-4D991C4CFF55}" destId="{B60F7597-4527-4D57-BBD9-99DD83026A5C}" srcOrd="1" destOrd="1" presId="urn:microsoft.com/office/officeart/2005/8/layout/cycle4"/>
    <dgm:cxn modelId="{5AB0E2AA-7646-4746-B4A7-74CCFDAD50A3}" srcId="{9E2453D4-CF1B-4D6E-9FC1-8821570F642F}" destId="{56414988-2398-447C-B89E-18A416F899BB}" srcOrd="0" destOrd="0" parTransId="{432DC28B-1655-4E19-B328-543A2EF0F0E0}" sibTransId="{4C722C03-3E8F-4114-A7D3-9E46B966DD5D}"/>
    <dgm:cxn modelId="{A6190EE2-256C-467E-8F66-F46DD2FADA3D}" type="presOf" srcId="{770D6F82-2E30-4245-939F-4D991C4CFF55}" destId="{5EE95182-D1F3-4A1A-A45F-E8163FF587A7}" srcOrd="0" destOrd="1" presId="urn:microsoft.com/office/officeart/2005/8/layout/cycle4"/>
    <dgm:cxn modelId="{B1E164E0-5F0B-433A-90AD-C6D28D323D5C}" srcId="{0ED4E152-C4CC-47BE-8267-C3A8A115A98C}" destId="{9E2453D4-CF1B-4D6E-9FC1-8821570F642F}" srcOrd="3" destOrd="0" parTransId="{B6C831A2-350F-4210-8C8B-A8CB2341933F}" sibTransId="{688A34D3-E976-4276-A30F-BFCA3870BE95}"/>
    <dgm:cxn modelId="{BBB1E5D4-285F-4F16-8F1F-BEB9251757EF}" type="presOf" srcId="{749A8DBC-92D8-430D-A351-9411A69B8B3F}" destId="{B60F7597-4527-4D57-BBD9-99DD83026A5C}" srcOrd="1" destOrd="0" presId="urn:microsoft.com/office/officeart/2005/8/layout/cycle4"/>
    <dgm:cxn modelId="{8C3E64E1-E1A0-48BE-81A1-278338B202CD}" srcId="{B37D9CCD-5565-4CD4-86EE-DEB7AD092158}" destId="{1699959E-3552-4461-8A87-FA257D8054A3}" srcOrd="0" destOrd="0" parTransId="{90E2341E-45BF-4526-AB38-06C38A1E99C5}" sibTransId="{C593E99C-E326-41BB-A515-BBF7D4D83314}"/>
    <dgm:cxn modelId="{8341DF99-42C7-4EB9-B393-CF0DAF5629C8}" type="presOf" srcId="{749A8DBC-92D8-430D-A351-9411A69B8B3F}" destId="{5EE95182-D1F3-4A1A-A45F-E8163FF587A7}" srcOrd="0" destOrd="0" presId="urn:microsoft.com/office/officeart/2005/8/layout/cycle4"/>
    <dgm:cxn modelId="{83729C17-8798-4B2D-B227-FB8E11EFD03D}" srcId="{9E2453D4-CF1B-4D6E-9FC1-8821570F642F}" destId="{9E556F5A-446C-4C13-90AF-CB7D897E18A9}" srcOrd="2" destOrd="0" parTransId="{DB3216BB-7E21-4F6F-B986-24084F91D73F}" sibTransId="{35D4444A-8B19-4B26-95BB-9D18FAA5C33E}"/>
    <dgm:cxn modelId="{F43927FA-D82B-457B-8CF4-1D711AD457B9}" type="presOf" srcId="{9E556F5A-446C-4C13-90AF-CB7D897E18A9}" destId="{8423B922-0F08-4B72-9F69-9B6E0A82210D}" srcOrd="1" destOrd="2" presId="urn:microsoft.com/office/officeart/2005/8/layout/cycle4"/>
    <dgm:cxn modelId="{412D4C31-5DAF-4060-A3A9-3A58B42D6033}" srcId="{9E2453D4-CF1B-4D6E-9FC1-8821570F642F}" destId="{8685F73B-BA0D-445F-8331-E35BA00922F9}" srcOrd="1" destOrd="0" parTransId="{948634AD-1DDA-4789-A501-5FFADE518D6F}" sibTransId="{B416D311-3341-45F9-86A2-ED701265306A}"/>
    <dgm:cxn modelId="{CAC358CD-BF55-4A7E-A597-E1B10BE484F6}" type="presOf" srcId="{8685F73B-BA0D-445F-8331-E35BA00922F9}" destId="{C69E45EB-4CC8-4205-95F8-18045506824A}" srcOrd="0" destOrd="1" presId="urn:microsoft.com/office/officeart/2005/8/layout/cycle4"/>
    <dgm:cxn modelId="{E93E64B5-82BD-464E-8D7D-8646682EC25A}" type="presOf" srcId="{8685F73B-BA0D-445F-8331-E35BA00922F9}" destId="{8423B922-0F08-4B72-9F69-9B6E0A82210D}" srcOrd="1" destOrd="1" presId="urn:microsoft.com/office/officeart/2005/8/layout/cycle4"/>
    <dgm:cxn modelId="{88E42C55-5755-4B11-901E-D78A7987612D}" srcId="{9E2453D4-CF1B-4D6E-9FC1-8821570F642F}" destId="{48DA3B33-D58E-4F95-A655-2DD3E81CA007}" srcOrd="3" destOrd="0" parTransId="{87D90CB1-24D8-4D44-B529-D383F9A65007}" sibTransId="{EF309F7C-C289-4C68-81FB-41C09A9A0CBD}"/>
    <dgm:cxn modelId="{DC36D3B0-8A1F-4660-8572-E1D986727855}" type="presParOf" srcId="{93CD5E95-2728-4E46-8EBC-894C87CB244C}" destId="{B8FBAFD4-A3A7-4C1B-B911-45B5C2E821AF}" srcOrd="0" destOrd="0" presId="urn:microsoft.com/office/officeart/2005/8/layout/cycle4"/>
    <dgm:cxn modelId="{82E48E01-7512-4687-8711-23A5EDBC34F5}" type="presParOf" srcId="{B8FBAFD4-A3A7-4C1B-B911-45B5C2E821AF}" destId="{4A518AB0-6996-4C63-97F6-772818249CA9}" srcOrd="0" destOrd="0" presId="urn:microsoft.com/office/officeart/2005/8/layout/cycle4"/>
    <dgm:cxn modelId="{40B3FD59-C91F-4DDE-94E1-D4A00CB7FBE2}" type="presParOf" srcId="{4A518AB0-6996-4C63-97F6-772818249CA9}" destId="{5EE95182-D1F3-4A1A-A45F-E8163FF587A7}" srcOrd="0" destOrd="0" presId="urn:microsoft.com/office/officeart/2005/8/layout/cycle4"/>
    <dgm:cxn modelId="{8746FD17-74FB-4A4C-89CD-B8BEAF571AC6}" type="presParOf" srcId="{4A518AB0-6996-4C63-97F6-772818249CA9}" destId="{B60F7597-4527-4D57-BBD9-99DD83026A5C}" srcOrd="1" destOrd="0" presId="urn:microsoft.com/office/officeart/2005/8/layout/cycle4"/>
    <dgm:cxn modelId="{41775C71-6FD5-4413-AED7-7D8DCAAC026A}" type="presParOf" srcId="{B8FBAFD4-A3A7-4C1B-B911-45B5C2E821AF}" destId="{828945D7-4BF0-4DEA-9B67-B076FABD16B7}" srcOrd="1" destOrd="0" presId="urn:microsoft.com/office/officeart/2005/8/layout/cycle4"/>
    <dgm:cxn modelId="{9616804B-5AF6-4A20-9420-C8BE1F479950}" type="presParOf" srcId="{828945D7-4BF0-4DEA-9B67-B076FABD16B7}" destId="{433D5F4E-0C61-4C8C-914A-8FFFDA03EE48}" srcOrd="0" destOrd="0" presId="urn:microsoft.com/office/officeart/2005/8/layout/cycle4"/>
    <dgm:cxn modelId="{4A4D0E59-BF72-4152-9ADD-3347BAECD827}" type="presParOf" srcId="{828945D7-4BF0-4DEA-9B67-B076FABD16B7}" destId="{FACBD1E8-E845-4FCF-B6A7-F6615CA3671C}" srcOrd="1" destOrd="0" presId="urn:microsoft.com/office/officeart/2005/8/layout/cycle4"/>
    <dgm:cxn modelId="{48CAC163-E611-42E4-9052-6D0015F22A94}" type="presParOf" srcId="{B8FBAFD4-A3A7-4C1B-B911-45B5C2E821AF}" destId="{6F1F9D3C-D0A7-4185-B2AE-DDAC5C02FF9A}" srcOrd="2" destOrd="0" presId="urn:microsoft.com/office/officeart/2005/8/layout/cycle4"/>
    <dgm:cxn modelId="{F3746A84-72B4-46E0-BA0C-462EAFA5EBEC}" type="presParOf" srcId="{6F1F9D3C-D0A7-4185-B2AE-DDAC5C02FF9A}" destId="{C69E45EB-4CC8-4205-95F8-18045506824A}" srcOrd="0" destOrd="0" presId="urn:microsoft.com/office/officeart/2005/8/layout/cycle4"/>
    <dgm:cxn modelId="{FFAAD1EC-97D7-4CE1-B4CA-01536585DCE9}" type="presParOf" srcId="{6F1F9D3C-D0A7-4185-B2AE-DDAC5C02FF9A}" destId="{8423B922-0F08-4B72-9F69-9B6E0A82210D}" srcOrd="1" destOrd="0" presId="urn:microsoft.com/office/officeart/2005/8/layout/cycle4"/>
    <dgm:cxn modelId="{C5F5F723-B83A-47B4-BC7E-60F21F7E26FE}" type="presParOf" srcId="{B8FBAFD4-A3A7-4C1B-B911-45B5C2E821AF}" destId="{B43188DC-050F-4C6D-B376-BF94381B95DE}" srcOrd="3" destOrd="0" presId="urn:microsoft.com/office/officeart/2005/8/layout/cycle4"/>
    <dgm:cxn modelId="{9D3855D5-8CD7-4004-A8BE-35C50CB7C93D}" type="presParOf" srcId="{93CD5E95-2728-4E46-8EBC-894C87CB244C}" destId="{EB963584-B168-4433-91BE-2A5A3630EBA6}" srcOrd="1" destOrd="0" presId="urn:microsoft.com/office/officeart/2005/8/layout/cycle4"/>
    <dgm:cxn modelId="{94F56C5D-7A00-412A-933F-3448819451E8}" type="presParOf" srcId="{EB963584-B168-4433-91BE-2A5A3630EBA6}" destId="{4CCBC9D3-7381-402F-8859-724BC8693F11}" srcOrd="0" destOrd="0" presId="urn:microsoft.com/office/officeart/2005/8/layout/cycle4"/>
    <dgm:cxn modelId="{5ADBB530-E15F-410F-81B7-A34CB83813F7}" type="presParOf" srcId="{EB963584-B168-4433-91BE-2A5A3630EBA6}" destId="{4B351B0B-AE69-456A-BD33-C5E2338F09EF}" srcOrd="1" destOrd="0" presId="urn:microsoft.com/office/officeart/2005/8/layout/cycle4"/>
    <dgm:cxn modelId="{8E169C2A-CAB1-49ED-825B-66AC6F775B20}" type="presParOf" srcId="{EB963584-B168-4433-91BE-2A5A3630EBA6}" destId="{3B0FFAE1-CC7F-4449-ADCF-EA5E2CC6374A}" srcOrd="2" destOrd="0" presId="urn:microsoft.com/office/officeart/2005/8/layout/cycle4"/>
    <dgm:cxn modelId="{17478BBA-07EB-4ACC-8B2E-A1218F51E3BB}" type="presParOf" srcId="{EB963584-B168-4433-91BE-2A5A3630EBA6}" destId="{1883F821-5E59-4AEF-9564-A853596CFBB0}" srcOrd="3" destOrd="0" presId="urn:microsoft.com/office/officeart/2005/8/layout/cycle4"/>
    <dgm:cxn modelId="{3CCA7435-395C-40DB-9A92-DAB17CB8C72F}" type="presParOf" srcId="{EB963584-B168-4433-91BE-2A5A3630EBA6}" destId="{D0F4CF37-A2E9-48C1-9AC2-ADD2E7DAAFF1}" srcOrd="4" destOrd="0" presId="urn:microsoft.com/office/officeart/2005/8/layout/cycle4"/>
    <dgm:cxn modelId="{87281470-AF21-4890-A81C-F3BF7B7CF971}" type="presParOf" srcId="{93CD5E95-2728-4E46-8EBC-894C87CB244C}" destId="{22DF604F-AE6C-4D67-AA49-0407CD368D47}" srcOrd="2" destOrd="0" presId="urn:microsoft.com/office/officeart/2005/8/layout/cycle4"/>
    <dgm:cxn modelId="{979D4A7F-358E-44B6-832A-BBBAE0F64736}" type="presParOf" srcId="{93CD5E95-2728-4E46-8EBC-894C87CB244C}" destId="{69C04143-2B1A-452E-94B9-8559F8FDFA8D}" srcOrd="3" destOrd="0" presId="urn:microsoft.com/office/officeart/2005/8/layout/cycle4"/>
  </dgm:cxnLst>
  <dgm:bg/>
  <dgm:whole/>
</dgm:dataModel>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xmlns=""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xmlns=""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pPr rtl="0"/>
              <a:t>18/02/2026</a:t>
            </a:fld>
            <a:endParaRPr lang="it-IT" dirty="0"/>
          </a:p>
        </p:txBody>
      </p:sp>
      <p:sp>
        <p:nvSpPr>
          <p:cNvPr id="4" name="Segnaposto piè di pagina 3">
            <a:extLst>
              <a:ext uri="{FF2B5EF4-FFF2-40B4-BE49-F238E27FC236}">
                <a16:creationId xmlns:a16="http://schemas.microsoft.com/office/drawing/2014/main" xmlns=""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xmlns=""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pPr rtl="0"/>
              <a:t>‹N›</a:t>
            </a:fld>
            <a:endParaRPr lang="it-IT" dirty="0"/>
          </a:p>
        </p:txBody>
      </p:sp>
    </p:spTree>
    <p:extLst>
      <p:ext uri="{BB962C8B-B14F-4D97-AF65-F5344CB8AC3E}">
        <p14:creationId xmlns:p14="http://schemas.microsoft.com/office/powerpoint/2010/main" xmlns=""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18/02/2026</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pPr rtl="0"/>
              <a:t>‹N›</a:t>
            </a:fld>
            <a:endParaRPr lang="it-IT" noProof="0" dirty="0"/>
          </a:p>
        </p:txBody>
      </p:sp>
    </p:spTree>
    <p:extLst>
      <p:ext uri="{BB962C8B-B14F-4D97-AF65-F5344CB8AC3E}">
        <p14:creationId xmlns:p14="http://schemas.microsoft.com/office/powerpoint/2010/main" xmlns=""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xmlns=""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xmlns="" id="{9925CCF1-92C0-4AF3-BFAF-4921631915AB}"/>
              </a:ext>
            </a:extLst>
          </p:cNvPr>
          <p:cNvSpPr>
            <a:spLocks noGrp="1"/>
          </p:cNvSpPr>
          <p:nvPr>
            <p:ph type="dt" sz="half" idx="10"/>
          </p:nvPr>
        </p:nvSpPr>
        <p:spPr/>
        <p:txBody>
          <a:bodyPr rtlCol="0"/>
          <a:lstStyle/>
          <a:p>
            <a:pPr rtl="0"/>
            <a:fld id="{54DB44FF-F9B4-4E5D-9888-DD07079D4562}" type="datetime1">
              <a:rPr lang="it-IT" noProof="0" smtClean="0"/>
              <a:pPr rtl="0"/>
              <a:t>18/02/2026</a:t>
            </a:fld>
            <a:endParaRPr lang="it-IT" noProof="0" dirty="0"/>
          </a:p>
        </p:txBody>
      </p:sp>
      <p:sp>
        <p:nvSpPr>
          <p:cNvPr id="5" name="Segnaposto piè di pagina 4">
            <a:extLst>
              <a:ext uri="{FF2B5EF4-FFF2-40B4-BE49-F238E27FC236}">
                <a16:creationId xmlns:a16="http://schemas.microsoft.com/office/drawing/2014/main" xmlns=""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xmlns=""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pPr rtl="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xmlns=""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xmlns=""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xmlns=""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xmlns=""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xmlns=""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xmlns=""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pPr rtl="0"/>
              <a:t>18/02/2026</a:t>
            </a:fld>
            <a:endParaRPr lang="it-IT" noProof="0" dirty="0"/>
          </a:p>
        </p:txBody>
      </p:sp>
      <p:sp>
        <p:nvSpPr>
          <p:cNvPr id="14" name="Segnaposto numero diapositiva 3">
            <a:extLst>
              <a:ext uri="{FF2B5EF4-FFF2-40B4-BE49-F238E27FC236}">
                <a16:creationId xmlns:a16="http://schemas.microsoft.com/office/drawing/2014/main" xmlns=""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a:t>
            </a:fld>
            <a:endParaRPr lang="it-IT" noProof="0" dirty="0"/>
          </a:p>
        </p:txBody>
      </p:sp>
      <p:cxnSp>
        <p:nvCxnSpPr>
          <p:cNvPr id="15" name="Connecteur droit 19">
            <a:extLst>
              <a:ext uri="{FF2B5EF4-FFF2-40B4-BE49-F238E27FC236}">
                <a16:creationId xmlns:a16="http://schemas.microsoft.com/office/drawing/2014/main" xmlns=""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xmlns=""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xmlns=""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xmlns=""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xmlns=""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xmlns="" id="{354D8B55-9EA8-4B81-8E84-9B93B0A27559}"/>
              </a:ext>
            </a:extLst>
          </p:cNvPr>
          <p:cNvSpPr>
            <a:spLocks noGrp="1"/>
          </p:cNvSpPr>
          <p:nvPr>
            <p:ph type="dt" sz="half" idx="10"/>
          </p:nvPr>
        </p:nvSpPr>
        <p:spPr/>
        <p:txBody>
          <a:bodyPr rtlCol="0"/>
          <a:lstStyle/>
          <a:p>
            <a:pPr rtl="0"/>
            <a:fld id="{B74319CE-E5CF-4FF9-86AE-7437B4FD3174}" type="datetime1">
              <a:rPr lang="it-IT" noProof="0" smtClean="0"/>
              <a:pPr rtl="0"/>
              <a:t>18/02/2026</a:t>
            </a:fld>
            <a:endParaRPr lang="it-IT" noProof="0" dirty="0"/>
          </a:p>
        </p:txBody>
      </p:sp>
      <p:sp>
        <p:nvSpPr>
          <p:cNvPr id="9" name="Segnaposto numero diapositiva 8">
            <a:extLst>
              <a:ext uri="{FF2B5EF4-FFF2-40B4-BE49-F238E27FC236}">
                <a16:creationId xmlns:a16="http://schemas.microsoft.com/office/drawing/2014/main" xmlns=""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pPr rtl="0"/>
              <a:t>‹N›</a:t>
            </a:fld>
            <a:endParaRPr lang="it-IT" noProof="0" dirty="0"/>
          </a:p>
        </p:txBody>
      </p:sp>
      <p:sp>
        <p:nvSpPr>
          <p:cNvPr id="4" name="Segnaposto piè di pagina 2">
            <a:extLst>
              <a:ext uri="{FF2B5EF4-FFF2-40B4-BE49-F238E27FC236}">
                <a16:creationId xmlns:a16="http://schemas.microsoft.com/office/drawing/2014/main" xmlns=""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xmlns=""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xmlns=""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xmlns=""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xmlns=""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xmlns=""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xmlns=""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pPr rtl="0"/>
              <a:t>18/02/2026</a:t>
            </a:fld>
            <a:endParaRPr lang="it-IT" noProof="0" dirty="0"/>
          </a:p>
        </p:txBody>
      </p:sp>
      <p:sp>
        <p:nvSpPr>
          <p:cNvPr id="14" name="Segnaposto numero diapositiva 3">
            <a:extLst>
              <a:ext uri="{FF2B5EF4-FFF2-40B4-BE49-F238E27FC236}">
                <a16:creationId xmlns:a16="http://schemas.microsoft.com/office/drawing/2014/main" xmlns=""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a:t>
            </a:fld>
            <a:endParaRPr lang="it-IT" noProof="0" dirty="0"/>
          </a:p>
        </p:txBody>
      </p:sp>
      <p:sp>
        <p:nvSpPr>
          <p:cNvPr id="5" name="Rettangolo 4">
            <a:extLst>
              <a:ext uri="{FF2B5EF4-FFF2-40B4-BE49-F238E27FC236}">
                <a16:creationId xmlns:a16="http://schemas.microsoft.com/office/drawing/2014/main" xmlns=""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xmlns=""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xmlns=""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xmlns=""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xmlns=""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xmlns=""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xmlns=""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pPr rtl="0"/>
              <a:t>18/02/2026</a:t>
            </a:fld>
            <a:endParaRPr lang="it-IT" noProof="0" dirty="0"/>
          </a:p>
        </p:txBody>
      </p:sp>
      <p:sp>
        <p:nvSpPr>
          <p:cNvPr id="14" name="Segnaposto numero diapositiva 3">
            <a:extLst>
              <a:ext uri="{FF2B5EF4-FFF2-40B4-BE49-F238E27FC236}">
                <a16:creationId xmlns:a16="http://schemas.microsoft.com/office/drawing/2014/main" xmlns=""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xmlns=""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xmlns=""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xmlns=""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xmlns=""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pPr rtl="0"/>
              <a:t>18/02/2026</a:t>
            </a:fld>
            <a:endParaRPr lang="it-IT" noProof="0" dirty="0"/>
          </a:p>
        </p:txBody>
      </p:sp>
      <p:sp>
        <p:nvSpPr>
          <p:cNvPr id="13" name="Segnaposto piè di pagina 2">
            <a:extLst>
              <a:ext uri="{FF2B5EF4-FFF2-40B4-BE49-F238E27FC236}">
                <a16:creationId xmlns:a16="http://schemas.microsoft.com/office/drawing/2014/main" xmlns=""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xmlns=""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a:t>
            </a:fld>
            <a:endParaRPr lang="it-IT" noProof="0" dirty="0"/>
          </a:p>
        </p:txBody>
      </p:sp>
      <p:sp>
        <p:nvSpPr>
          <p:cNvPr id="18" name="Segnaposto immagine 9">
            <a:extLst>
              <a:ext uri="{FF2B5EF4-FFF2-40B4-BE49-F238E27FC236}">
                <a16:creationId xmlns:a16="http://schemas.microsoft.com/office/drawing/2014/main" xmlns=""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xmlns=""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xmlns=""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xmlns=""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xmlns=""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pPr rtl="0"/>
              <a:t>18/02/2026</a:t>
            </a:fld>
            <a:endParaRPr lang="it-IT" noProof="0" dirty="0"/>
          </a:p>
        </p:txBody>
      </p:sp>
      <p:sp>
        <p:nvSpPr>
          <p:cNvPr id="13" name="Segnaposto piè di pagina 2">
            <a:extLst>
              <a:ext uri="{FF2B5EF4-FFF2-40B4-BE49-F238E27FC236}">
                <a16:creationId xmlns:a16="http://schemas.microsoft.com/office/drawing/2014/main" xmlns=""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xmlns=""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a:t>
            </a:fld>
            <a:endParaRPr lang="it-IT" noProof="0" dirty="0"/>
          </a:p>
        </p:txBody>
      </p:sp>
      <p:sp>
        <p:nvSpPr>
          <p:cNvPr id="19" name="Rettangolo 18">
            <a:extLst>
              <a:ext uri="{FF2B5EF4-FFF2-40B4-BE49-F238E27FC236}">
                <a16:creationId xmlns:a16="http://schemas.microsoft.com/office/drawing/2014/main" xmlns=""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xmlns=""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xmlns=""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xmlns=""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xmlns=""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xmlns=""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pPr rtl="0"/>
              <a:t>18/02/2026</a:t>
            </a:fld>
            <a:endParaRPr lang="it-IT" noProof="0" dirty="0"/>
          </a:p>
        </p:txBody>
      </p:sp>
      <p:sp>
        <p:nvSpPr>
          <p:cNvPr id="13" name="Segnaposto piè di pagina 2">
            <a:extLst>
              <a:ext uri="{FF2B5EF4-FFF2-40B4-BE49-F238E27FC236}">
                <a16:creationId xmlns:a16="http://schemas.microsoft.com/office/drawing/2014/main" xmlns=""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xmlns=""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a:t>
            </a:fld>
            <a:endParaRPr lang="it-IT" noProof="0" dirty="0"/>
          </a:p>
        </p:txBody>
      </p:sp>
      <p:sp>
        <p:nvSpPr>
          <p:cNvPr id="20" name="Rettangolo 19">
            <a:extLst>
              <a:ext uri="{FF2B5EF4-FFF2-40B4-BE49-F238E27FC236}">
                <a16:creationId xmlns:a16="http://schemas.microsoft.com/office/drawing/2014/main" xmlns=""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xmlns=""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xmlns=""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xmlns=""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xmlns=""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xmlns=""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pPr rtl="0"/>
              <a:t>18/02/2026</a:t>
            </a:fld>
            <a:endParaRPr lang="it-IT" noProof="0" dirty="0"/>
          </a:p>
        </p:txBody>
      </p:sp>
      <p:sp>
        <p:nvSpPr>
          <p:cNvPr id="13" name="Segnaposto piè di pagina 2">
            <a:extLst>
              <a:ext uri="{FF2B5EF4-FFF2-40B4-BE49-F238E27FC236}">
                <a16:creationId xmlns:a16="http://schemas.microsoft.com/office/drawing/2014/main" xmlns=""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xmlns=""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a:t>
            </a:fld>
            <a:endParaRPr lang="it-IT" noProof="0" dirty="0"/>
          </a:p>
        </p:txBody>
      </p:sp>
      <p:sp>
        <p:nvSpPr>
          <p:cNvPr id="18" name="Rettangolo 17">
            <a:extLst>
              <a:ext uri="{FF2B5EF4-FFF2-40B4-BE49-F238E27FC236}">
                <a16:creationId xmlns:a16="http://schemas.microsoft.com/office/drawing/2014/main" xmlns=""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xmlns=""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xmlns=""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pPr rtl="0"/>
              <a:t>18/02/2026</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rtl="0"/>
              <a:t>‹N›</a:t>
            </a:fld>
            <a:endParaRPr lang="it-IT" noProof="0" dirty="0"/>
          </a:p>
        </p:txBody>
      </p:sp>
      <p:sp>
        <p:nvSpPr>
          <p:cNvPr id="9" name="Rettangolo 8">
            <a:extLst>
              <a:ext uri="{FF2B5EF4-FFF2-40B4-BE49-F238E27FC236}">
                <a16:creationId xmlns:a16="http://schemas.microsoft.com/office/drawing/2014/main" xmlns=""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xmlns=""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xmlns="" id="{7D5506EE-1026-4F35-9ACC-BD05BE0F9B36}"/>
              </a:ext>
            </a:extLst>
          </p:cNvPr>
          <p:cNvSpPr>
            <a:spLocks noGrp="1"/>
          </p:cNvSpPr>
          <p:nvPr>
            <p:ph type="dt" sz="half" idx="10"/>
          </p:nvPr>
        </p:nvSpPr>
        <p:spPr/>
        <p:txBody>
          <a:bodyPr rtlCol="0"/>
          <a:lstStyle/>
          <a:p>
            <a:pPr rtl="0"/>
            <a:fld id="{29D1554E-7EF2-44AC-BA44-70A2B54D9DB9}" type="datetime1">
              <a:rPr lang="it-IT" noProof="0" smtClean="0"/>
              <a:pPr rtl="0"/>
              <a:t>18/02/2026</a:t>
            </a:fld>
            <a:endParaRPr lang="it-IT" noProof="0" dirty="0"/>
          </a:p>
        </p:txBody>
      </p:sp>
      <p:sp>
        <p:nvSpPr>
          <p:cNvPr id="8" name="Segnaposto piè di pagina 7">
            <a:extLst>
              <a:ext uri="{FF2B5EF4-FFF2-40B4-BE49-F238E27FC236}">
                <a16:creationId xmlns:a16="http://schemas.microsoft.com/office/drawing/2014/main" xmlns=""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xmlns=""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pPr rtl="0"/>
              <a:t>‹N›</a:t>
            </a:fld>
            <a:endParaRPr lang="it-IT" noProof="0" dirty="0"/>
          </a:p>
        </p:txBody>
      </p:sp>
    </p:spTree>
    <p:extLst>
      <p:ext uri="{BB962C8B-B14F-4D97-AF65-F5344CB8AC3E}">
        <p14:creationId xmlns:p14="http://schemas.microsoft.com/office/powerpoint/2010/main" xmlns=""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xmlns=""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xmlns="" id="{A7C93D4F-3003-4D58-9AFB-356A0F800F42}"/>
              </a:ext>
            </a:extLst>
          </p:cNvPr>
          <p:cNvSpPr/>
          <p:nvPr userDrawn="1"/>
        </p:nvSpPr>
        <p:spPr>
          <a:xfrm>
            <a:off x="5060941" y="0"/>
            <a:ext cx="153926"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xmlns="" id="{9925CCF1-92C0-4AF3-BFAF-4921631915AB}"/>
              </a:ext>
            </a:extLst>
          </p:cNvPr>
          <p:cNvSpPr>
            <a:spLocks noGrp="1"/>
          </p:cNvSpPr>
          <p:nvPr>
            <p:ph type="dt" sz="half" idx="10"/>
          </p:nvPr>
        </p:nvSpPr>
        <p:spPr/>
        <p:txBody>
          <a:bodyPr rtlCol="0"/>
          <a:lstStyle/>
          <a:p>
            <a:pPr rtl="0"/>
            <a:fld id="{C3F388D4-15DF-446A-91AA-72876CD48301}" type="datetime1">
              <a:rPr lang="it-IT" noProof="0" smtClean="0"/>
              <a:pPr rtl="0"/>
              <a:t>18/02/2026</a:t>
            </a:fld>
            <a:endParaRPr lang="it-IT" noProof="0" dirty="0"/>
          </a:p>
        </p:txBody>
      </p:sp>
      <p:sp>
        <p:nvSpPr>
          <p:cNvPr id="5" name="Segnaposto piè di pagina 4">
            <a:extLst>
              <a:ext uri="{FF2B5EF4-FFF2-40B4-BE49-F238E27FC236}">
                <a16:creationId xmlns:a16="http://schemas.microsoft.com/office/drawing/2014/main" xmlns=""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xmlns=""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pPr rtl="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374D81"/>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b="1" cap="all" spc="200" baseline="0">
                <a:solidFill>
                  <a:srgbClr val="738AC3"/>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dirty="0"/>
              <a:t>Fare clic per modificare lo stile del sottotitolo dello schema</a:t>
            </a:r>
          </a:p>
        </p:txBody>
      </p:sp>
      <p:sp>
        <p:nvSpPr>
          <p:cNvPr id="11" name="Rettangolo 10">
            <a:extLst>
              <a:ext uri="{FF2B5EF4-FFF2-40B4-BE49-F238E27FC236}">
                <a16:creationId xmlns:a16="http://schemas.microsoft.com/office/drawing/2014/main" xmlns="" id="{6D3E1BBA-670B-4CAE-B839-50ADB23DDBC6}"/>
              </a:ext>
            </a:extLst>
          </p:cNvPr>
          <p:cNvSpPr/>
          <p:nvPr userDrawn="1"/>
        </p:nvSpPr>
        <p:spPr>
          <a:xfrm>
            <a:off x="4984836" y="3841"/>
            <a:ext cx="153926"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xmlns=""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xmlns="" id="{AF33D6B0-F070-45C4-A472-19F432BE3932}"/>
              </a:ext>
            </a:extLst>
          </p:cNvPr>
          <p:cNvSpPr>
            <a:spLocks noGrp="1"/>
          </p:cNvSpPr>
          <p:nvPr>
            <p:ph type="dt" sz="half" idx="10"/>
          </p:nvPr>
        </p:nvSpPr>
        <p:spPr/>
        <p:txBody>
          <a:bodyPr rtlCol="0"/>
          <a:lstStyle/>
          <a:p>
            <a:pPr rtl="0"/>
            <a:fld id="{1C82CFE1-3316-4B70-89C0-454FCB2AAF53}" type="datetime1">
              <a:rPr lang="it-IT" noProof="0" smtClean="0"/>
              <a:pPr rtl="0"/>
              <a:t>18/02/2026</a:t>
            </a:fld>
            <a:endParaRPr lang="it-IT" noProof="0" dirty="0"/>
          </a:p>
        </p:txBody>
      </p:sp>
      <p:sp>
        <p:nvSpPr>
          <p:cNvPr id="8" name="Segnaposto piè di pagina 7">
            <a:extLst>
              <a:ext uri="{FF2B5EF4-FFF2-40B4-BE49-F238E27FC236}">
                <a16:creationId xmlns:a16="http://schemas.microsoft.com/office/drawing/2014/main" xmlns=""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xmlns=""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pPr rtl="0"/>
              <a:t>‹N›</a:t>
            </a:fld>
            <a:endParaRPr lang="it-IT" noProof="0" dirty="0"/>
          </a:p>
        </p:txBody>
      </p:sp>
      <p:sp>
        <p:nvSpPr>
          <p:cNvPr id="14" name="Rettangolo 13">
            <a:extLst>
              <a:ext uri="{FF2B5EF4-FFF2-40B4-BE49-F238E27FC236}">
                <a16:creationId xmlns:a16="http://schemas.microsoft.com/office/drawing/2014/main" xmlns=""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xmlns="" val="29406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xmlns="" id="{354D8B55-9EA8-4B81-8E84-9B93B0A27559}"/>
              </a:ext>
            </a:extLst>
          </p:cNvPr>
          <p:cNvSpPr>
            <a:spLocks noGrp="1"/>
          </p:cNvSpPr>
          <p:nvPr>
            <p:ph type="dt" sz="half" idx="10"/>
          </p:nvPr>
        </p:nvSpPr>
        <p:spPr/>
        <p:txBody>
          <a:bodyPr rtlCol="0"/>
          <a:lstStyle/>
          <a:p>
            <a:pPr rtl="0"/>
            <a:fld id="{74542C42-F0C8-417A-980A-09B6C1CD6C24}" type="datetime1">
              <a:rPr lang="it-IT" noProof="0" smtClean="0"/>
              <a:pPr rtl="0"/>
              <a:t>18/02/2026</a:t>
            </a:fld>
            <a:endParaRPr lang="it-IT" noProof="0" dirty="0"/>
          </a:p>
        </p:txBody>
      </p:sp>
      <p:sp>
        <p:nvSpPr>
          <p:cNvPr id="8" name="Segnaposto piè di pagina 7">
            <a:extLst>
              <a:ext uri="{FF2B5EF4-FFF2-40B4-BE49-F238E27FC236}">
                <a16:creationId xmlns:a16="http://schemas.microsoft.com/office/drawing/2014/main" xmlns=""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xmlns=""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pPr rtl="0"/>
              <a:t>‹N›</a:t>
            </a:fld>
            <a:endParaRPr lang="it-IT" noProof="0" dirty="0"/>
          </a:p>
        </p:txBody>
      </p:sp>
    </p:spTree>
    <p:extLst>
      <p:ext uri="{BB962C8B-B14F-4D97-AF65-F5344CB8AC3E}">
        <p14:creationId xmlns:p14="http://schemas.microsoft.com/office/powerpoint/2010/main" xmlns=""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xmlns=""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xmlns=""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pPr rtl="0"/>
              <a:t>18/02/2026</a:t>
            </a:fld>
            <a:endParaRPr lang="it-IT" noProof="0" dirty="0"/>
          </a:p>
        </p:txBody>
      </p:sp>
      <p:sp>
        <p:nvSpPr>
          <p:cNvPr id="8" name="Segnaposto piè di pagina 7">
            <a:extLst>
              <a:ext uri="{FF2B5EF4-FFF2-40B4-BE49-F238E27FC236}">
                <a16:creationId xmlns:a16="http://schemas.microsoft.com/office/drawing/2014/main" xmlns=""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xmlns=""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a:t>
            </a:fld>
            <a:endParaRPr lang="it-IT" noProof="0" dirty="0"/>
          </a:p>
        </p:txBody>
      </p:sp>
      <p:sp>
        <p:nvSpPr>
          <p:cNvPr id="12" name="Segnaposto immagine 9">
            <a:extLst>
              <a:ext uri="{FF2B5EF4-FFF2-40B4-BE49-F238E27FC236}">
                <a16:creationId xmlns:a16="http://schemas.microsoft.com/office/drawing/2014/main" xmlns=""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xmlns=""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xmlns=""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xmlns=""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xmlns=""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pPr rtl="0"/>
              <a:t>18/02/2026</a:t>
            </a:fld>
            <a:endParaRPr lang="it-IT" noProof="0" dirty="0"/>
          </a:p>
        </p:txBody>
      </p:sp>
      <p:sp>
        <p:nvSpPr>
          <p:cNvPr id="8" name="Segnaposto piè di pagina 7">
            <a:extLst>
              <a:ext uri="{FF2B5EF4-FFF2-40B4-BE49-F238E27FC236}">
                <a16:creationId xmlns:a16="http://schemas.microsoft.com/office/drawing/2014/main" xmlns=""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xmlns=""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a:t>
            </a:fld>
            <a:endParaRPr lang="it-IT" noProof="0" dirty="0"/>
          </a:p>
        </p:txBody>
      </p:sp>
      <p:sp>
        <p:nvSpPr>
          <p:cNvPr id="12" name="Segnaposto immagine 9">
            <a:extLst>
              <a:ext uri="{FF2B5EF4-FFF2-40B4-BE49-F238E27FC236}">
                <a16:creationId xmlns:a16="http://schemas.microsoft.com/office/drawing/2014/main" xmlns=""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xmlns=""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xmlns=""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xmlns=""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xmlns="" id="{5782D47D-B0DC-4C40-BCC6-BBBA32584A38}"/>
              </a:ext>
            </a:extLst>
          </p:cNvPr>
          <p:cNvSpPr>
            <a:spLocks noGrp="1"/>
          </p:cNvSpPr>
          <p:nvPr>
            <p:ph type="dt" sz="half" idx="10"/>
          </p:nvPr>
        </p:nvSpPr>
        <p:spPr/>
        <p:txBody>
          <a:bodyPr rtlCol="0"/>
          <a:lstStyle/>
          <a:p>
            <a:pPr rtl="0"/>
            <a:fld id="{43B79944-34CF-4A72-AC1B-909189585767}" type="datetime1">
              <a:rPr lang="it-IT" noProof="0" smtClean="0"/>
              <a:pPr rtl="0"/>
              <a:t>18/02/2026</a:t>
            </a:fld>
            <a:endParaRPr lang="it-IT" noProof="0" dirty="0"/>
          </a:p>
        </p:txBody>
      </p:sp>
      <p:sp>
        <p:nvSpPr>
          <p:cNvPr id="9" name="Segnaposto piè di pagina 8">
            <a:extLst>
              <a:ext uri="{FF2B5EF4-FFF2-40B4-BE49-F238E27FC236}">
                <a16:creationId xmlns:a16="http://schemas.microsoft.com/office/drawing/2014/main" xmlns=""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xmlns=""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pPr rtl="0"/>
              <a:t>‹N›</a:t>
            </a:fld>
            <a:endParaRPr lang="it-IT" noProof="0" dirty="0"/>
          </a:p>
        </p:txBody>
      </p:sp>
    </p:spTree>
    <p:extLst>
      <p:ext uri="{BB962C8B-B14F-4D97-AF65-F5344CB8AC3E}">
        <p14:creationId xmlns:p14="http://schemas.microsoft.com/office/powerpoint/2010/main" xmlns=""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xmlns="" id="{8AF8A515-AA94-45D1-9223-5C2272618D85}"/>
              </a:ext>
            </a:extLst>
          </p:cNvPr>
          <p:cNvSpPr>
            <a:spLocks noGrp="1"/>
          </p:cNvSpPr>
          <p:nvPr>
            <p:ph type="dt" sz="half" idx="10"/>
          </p:nvPr>
        </p:nvSpPr>
        <p:spPr/>
        <p:txBody>
          <a:bodyPr rtlCol="0"/>
          <a:lstStyle/>
          <a:p>
            <a:pPr rtl="0"/>
            <a:fld id="{AAAF3A87-C769-4508-A602-98056DD906C2}" type="datetime1">
              <a:rPr lang="it-IT" noProof="0" smtClean="0"/>
              <a:pPr rtl="0"/>
              <a:t>18/02/2026</a:t>
            </a:fld>
            <a:endParaRPr lang="it-IT" noProof="0" dirty="0"/>
          </a:p>
        </p:txBody>
      </p:sp>
      <p:sp>
        <p:nvSpPr>
          <p:cNvPr id="11" name="Segnaposto piè di pagina 10">
            <a:extLst>
              <a:ext uri="{FF2B5EF4-FFF2-40B4-BE49-F238E27FC236}">
                <a16:creationId xmlns:a16="http://schemas.microsoft.com/office/drawing/2014/main" xmlns=""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xmlns=""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pPr rtl="0"/>
              <a:t>‹N›</a:t>
            </a:fld>
            <a:endParaRPr lang="it-IT" noProof="0" dirty="0"/>
          </a:p>
        </p:txBody>
      </p:sp>
    </p:spTree>
    <p:extLst>
      <p:ext uri="{BB962C8B-B14F-4D97-AF65-F5344CB8AC3E}">
        <p14:creationId xmlns:p14="http://schemas.microsoft.com/office/powerpoint/2010/main" xmlns=""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xmlns="" id="{7392073F-158F-44A3-8913-917AFFC1BC20}"/>
              </a:ext>
            </a:extLst>
          </p:cNvPr>
          <p:cNvSpPr>
            <a:spLocks noGrp="1"/>
          </p:cNvSpPr>
          <p:nvPr>
            <p:ph type="dt" sz="half" idx="10"/>
          </p:nvPr>
        </p:nvSpPr>
        <p:spPr/>
        <p:txBody>
          <a:bodyPr rtlCol="0"/>
          <a:lstStyle/>
          <a:p>
            <a:pPr rtl="0"/>
            <a:fld id="{5F1DB439-C8A9-45DF-AFF2-9EFA3E72C152}" type="datetime1">
              <a:rPr lang="it-IT" noProof="0" smtClean="0"/>
              <a:pPr rtl="0"/>
              <a:t>18/02/2026</a:t>
            </a:fld>
            <a:endParaRPr lang="it-IT" noProof="0" dirty="0"/>
          </a:p>
        </p:txBody>
      </p:sp>
      <p:sp>
        <p:nvSpPr>
          <p:cNvPr id="7" name="Segnaposto piè di pagina 6">
            <a:extLst>
              <a:ext uri="{FF2B5EF4-FFF2-40B4-BE49-F238E27FC236}">
                <a16:creationId xmlns:a16="http://schemas.microsoft.com/office/drawing/2014/main" xmlns=""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xmlns=""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pPr rtl="0"/>
              <a:t>‹N›</a:t>
            </a:fld>
            <a:endParaRPr lang="it-IT" noProof="0" dirty="0"/>
          </a:p>
        </p:txBody>
      </p:sp>
    </p:spTree>
    <p:extLst>
      <p:ext uri="{BB962C8B-B14F-4D97-AF65-F5344CB8AC3E}">
        <p14:creationId xmlns:p14="http://schemas.microsoft.com/office/powerpoint/2010/main" xmlns=""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xmlns=""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xmlns=""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xmlns=""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xmlns=""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pPr rtl="0"/>
              <a:t>18/02/2026</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rtl="0"/>
              <a:t>‹N›</a:t>
            </a:fld>
            <a:endParaRPr lang="it-IT" noProof="0" dirty="0"/>
          </a:p>
        </p:txBody>
      </p:sp>
      <p:sp>
        <p:nvSpPr>
          <p:cNvPr id="8" name="Rettangolo 7">
            <a:extLst>
              <a:ext uri="{FF2B5EF4-FFF2-40B4-BE49-F238E27FC236}">
                <a16:creationId xmlns:a16="http://schemas.microsoft.com/office/drawing/2014/main" xmlns=""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xmlns=""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diagramColors" Target="../diagrams/colors4.xml"/><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2" Type="http://schemas.openxmlformats.org/officeDocument/2006/relationships/image" Target="../media/image23.jpeg"/><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package" Target="../embeddings/Presentazione_di_Microsoft_Office_PowerPoint1.pptx"/><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endocrinepractice.org/article/S1530-891X(24)00877-2/abstract" TargetMode="Externa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7F1CCB64-8231-435F-87C9-78C908E39380}"/>
              </a:ext>
            </a:extLst>
          </p:cNvPr>
          <p:cNvSpPr>
            <a:spLocks noGrp="1"/>
          </p:cNvSpPr>
          <p:nvPr>
            <p:ph type="ctrTitle"/>
          </p:nvPr>
        </p:nvSpPr>
        <p:spPr>
          <a:xfrm>
            <a:off x="5613149" y="758952"/>
            <a:ext cx="6174463" cy="2753793"/>
          </a:xfrm>
        </p:spPr>
        <p:txBody>
          <a:bodyPr>
            <a:normAutofit/>
          </a:bodyPr>
          <a:lstStyle/>
          <a:p>
            <a:r>
              <a:rPr lang="it-IT" sz="3600" dirty="0" smtClean="0"/>
              <a:t>Gestione psichiatrica per la terapia farmacologica e chirurgica</a:t>
            </a:r>
            <a:endParaRPr lang="it-IT" sz="3600" dirty="0"/>
          </a:p>
        </p:txBody>
      </p:sp>
      <p:sp>
        <p:nvSpPr>
          <p:cNvPr id="4" name="Sottotitolo 3">
            <a:extLst>
              <a:ext uri="{FF2B5EF4-FFF2-40B4-BE49-F238E27FC236}">
                <a16:creationId xmlns:a16="http://schemas.microsoft.com/office/drawing/2014/main" xmlns="" id="{91A9603A-D223-47EF-B35B-86424F3280CA}"/>
              </a:ext>
            </a:extLst>
          </p:cNvPr>
          <p:cNvSpPr>
            <a:spLocks noGrp="1"/>
          </p:cNvSpPr>
          <p:nvPr>
            <p:ph type="subTitle" idx="1"/>
          </p:nvPr>
        </p:nvSpPr>
        <p:spPr/>
        <p:txBody>
          <a:bodyPr>
            <a:noAutofit/>
          </a:bodyPr>
          <a:lstStyle/>
          <a:p>
            <a:pPr>
              <a:spcBef>
                <a:spcPts val="0"/>
              </a:spcBef>
              <a:spcAft>
                <a:spcPts val="0"/>
              </a:spcAft>
            </a:pPr>
            <a:r>
              <a:rPr lang="it-IT" sz="2000" b="1" dirty="0" smtClean="0"/>
              <a:t>Fausta </a:t>
            </a:r>
            <a:r>
              <a:rPr lang="it-IT" sz="2000" b="1" dirty="0" err="1" smtClean="0"/>
              <a:t>Micanti</a:t>
            </a:r>
            <a:endParaRPr lang="it-IT" sz="2000" b="1" dirty="0" smtClean="0"/>
          </a:p>
          <a:p>
            <a:pPr>
              <a:spcBef>
                <a:spcPts val="0"/>
              </a:spcBef>
              <a:spcAft>
                <a:spcPts val="0"/>
              </a:spcAft>
            </a:pPr>
            <a:r>
              <a:rPr lang="it-IT" sz="2000" dirty="0" smtClean="0"/>
              <a:t>Psichiatra e Psicoterapeuta</a:t>
            </a:r>
          </a:p>
          <a:p>
            <a:pPr>
              <a:spcBef>
                <a:spcPts val="0"/>
              </a:spcBef>
              <a:spcAft>
                <a:spcPts val="0"/>
              </a:spcAft>
            </a:pPr>
            <a:r>
              <a:rPr lang="it-IT" sz="2000" b="1" dirty="0" smtClean="0"/>
              <a:t> Scuola di Medicina Università Federico II Napoli</a:t>
            </a:r>
            <a:endParaRPr lang="it-IT" sz="2000" b="1" dirty="0"/>
          </a:p>
        </p:txBody>
      </p:sp>
      <p:pic>
        <p:nvPicPr>
          <p:cNvPr id="5" name="Immagine 4">
            <a:extLst>
              <a:ext uri="{FF2B5EF4-FFF2-40B4-BE49-F238E27FC236}">
                <a16:creationId xmlns:a16="http://schemas.microsoft.com/office/drawing/2014/main" xmlns="" id="{F08A59D2-A500-1FBE-454D-201407F33305}"/>
              </a:ext>
            </a:extLst>
          </p:cNvPr>
          <p:cNvPicPr>
            <a:picLocks noChangeAspect="1"/>
          </p:cNvPicPr>
          <p:nvPr/>
        </p:nvPicPr>
        <p:blipFill>
          <a:blip r:embed="rId2" cstate="print">
            <a:extLst>
              <a:ext uri="{28A0092B-C50C-407E-A947-70E740481C1C}">
                <a14:useLocalDpi xmlns:a14="http://schemas.microsoft.com/office/drawing/2010/main" xmlns="" val="0"/>
              </a:ext>
            </a:extLst>
          </a:blip>
          <a:srcRect l="48381"/>
          <a:stretch>
            <a:fillRect/>
          </a:stretch>
        </p:blipFill>
        <p:spPr>
          <a:xfrm>
            <a:off x="0" y="0"/>
            <a:ext cx="4991977" cy="6858000"/>
          </a:xfrm>
          <a:prstGeom prst="rect">
            <a:avLst/>
          </a:prstGeom>
        </p:spPr>
      </p:pic>
    </p:spTree>
    <p:extLst>
      <p:ext uri="{BB962C8B-B14F-4D97-AF65-F5344CB8AC3E}">
        <p14:creationId xmlns:p14="http://schemas.microsoft.com/office/powerpoint/2010/main" xmlns="" val="471150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srcRect/>
          <a:stretch>
            <a:fillRect/>
          </a:stretch>
        </p:blipFill>
        <p:spPr bwMode="auto">
          <a:xfrm>
            <a:off x="1547813" y="136525"/>
            <a:ext cx="9091612" cy="6591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srcRect/>
          <a:stretch>
            <a:fillRect/>
          </a:stretch>
        </p:blipFill>
        <p:spPr bwMode="auto">
          <a:xfrm>
            <a:off x="0" y="522019"/>
            <a:ext cx="6642079" cy="2437326"/>
          </a:xfrm>
          <a:prstGeom prst="rect">
            <a:avLst/>
          </a:prstGeom>
          <a:noFill/>
          <a:ln w="9525">
            <a:noFill/>
            <a:miter lim="800000"/>
            <a:headEnd/>
            <a:tailEnd/>
          </a:ln>
          <a:effectLst/>
        </p:spPr>
      </p:pic>
      <p:pic>
        <p:nvPicPr>
          <p:cNvPr id="33795" name="Picture 3"/>
          <p:cNvPicPr>
            <a:picLocks noChangeAspect="1" noChangeArrowheads="1"/>
          </p:cNvPicPr>
          <p:nvPr/>
        </p:nvPicPr>
        <p:blipFill>
          <a:blip r:embed="rId3"/>
          <a:srcRect/>
          <a:stretch>
            <a:fillRect/>
          </a:stretch>
        </p:blipFill>
        <p:spPr bwMode="auto">
          <a:xfrm>
            <a:off x="5372100" y="3509409"/>
            <a:ext cx="6819900" cy="2225675"/>
          </a:xfrm>
          <a:prstGeom prst="rect">
            <a:avLst/>
          </a:prstGeom>
          <a:noFill/>
          <a:ln w="9525">
            <a:noFill/>
            <a:miter lim="800000"/>
            <a:headEnd/>
            <a:tailEnd/>
          </a:ln>
          <a:effectLst/>
        </p:spPr>
      </p:pic>
      <p:pic>
        <p:nvPicPr>
          <p:cNvPr id="26626" name="Picture 2"/>
          <p:cNvPicPr>
            <a:picLocks noChangeAspect="1" noChangeArrowheads="1"/>
          </p:cNvPicPr>
          <p:nvPr/>
        </p:nvPicPr>
        <p:blipFill>
          <a:blip r:embed="rId4"/>
          <a:srcRect/>
          <a:stretch>
            <a:fillRect/>
          </a:stretch>
        </p:blipFill>
        <p:spPr bwMode="auto">
          <a:xfrm>
            <a:off x="7040563" y="441643"/>
            <a:ext cx="4886779" cy="1646237"/>
          </a:xfrm>
          <a:prstGeom prst="rect">
            <a:avLst/>
          </a:prstGeom>
          <a:noFill/>
          <a:ln w="9525">
            <a:noFill/>
            <a:miter lim="800000"/>
            <a:headEnd/>
            <a:tailEnd/>
          </a:ln>
          <a:effectLst/>
        </p:spPr>
      </p:pic>
      <p:sp>
        <p:nvSpPr>
          <p:cNvPr id="5" name="Freccia a destra 4"/>
          <p:cNvSpPr/>
          <p:nvPr/>
        </p:nvSpPr>
        <p:spPr>
          <a:xfrm>
            <a:off x="6294120" y="269748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0" y="3383280"/>
            <a:ext cx="5394960" cy="2651760"/>
          </a:xfrm>
          <a:prstGeom prst="rect">
            <a:avLst/>
          </a:prstGeom>
        </p:spPr>
        <p:txBody>
          <a:bodyPr wrap="square">
            <a:spAutoFit/>
          </a:bodyPr>
          <a:lstStyle/>
          <a:p>
            <a:pPr algn="just"/>
            <a:r>
              <a:rPr lang="en-US" dirty="0" smtClean="0"/>
              <a:t> FA represents a frequent phenomenon in obesity, often driven by low distress tolerance and poor emotional regulation, mirroring other addictions. Pathological eating behaviors may represent different phenotypic expressions of FA. Considering the relevant psychological underpinning, integrating tailored psychological interventions into obesity management may promote sustained weight management and improved outcomes.</a:t>
            </a:r>
            <a:endParaRPr lang="it-IT"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250508" y="1572260"/>
            <a:ext cx="7056437" cy="2157413"/>
          </a:xfrm>
          <a:prstGeom prst="rect">
            <a:avLst/>
          </a:prstGeom>
          <a:noFill/>
          <a:ln w="9525">
            <a:noFill/>
            <a:miter lim="800000"/>
            <a:headEnd/>
            <a:tailEnd/>
          </a:ln>
          <a:effectLst/>
        </p:spPr>
      </p:pic>
      <p:pic>
        <p:nvPicPr>
          <p:cNvPr id="25603" name="Picture 3"/>
          <p:cNvPicPr>
            <a:picLocks noChangeAspect="1" noChangeArrowheads="1"/>
          </p:cNvPicPr>
          <p:nvPr/>
        </p:nvPicPr>
        <p:blipFill>
          <a:blip r:embed="rId3"/>
          <a:srcRect/>
          <a:stretch>
            <a:fillRect/>
          </a:stretch>
        </p:blipFill>
        <p:spPr bwMode="auto">
          <a:xfrm>
            <a:off x="8934133" y="703580"/>
            <a:ext cx="2492375" cy="55102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87680" y="472440"/>
            <a:ext cx="5410200" cy="5909310"/>
          </a:xfrm>
          <a:prstGeom prst="rect">
            <a:avLst/>
          </a:prstGeom>
        </p:spPr>
        <p:txBody>
          <a:bodyPr wrap="square">
            <a:spAutoFit/>
          </a:bodyPr>
          <a:lstStyle/>
          <a:p>
            <a:pPr algn="just"/>
            <a:r>
              <a:rPr lang="en-US" dirty="0" smtClean="0"/>
              <a:t>In SURMOUNT-1, participants receiving </a:t>
            </a:r>
            <a:r>
              <a:rPr lang="en-US" dirty="0" err="1" smtClean="0"/>
              <a:t>tirzepatide</a:t>
            </a:r>
            <a:r>
              <a:rPr lang="en-US" dirty="0" smtClean="0"/>
              <a:t> reported significant improvements in the Impact of Weight on Quality of Life-</a:t>
            </a:r>
            <a:r>
              <a:rPr lang="en-US" dirty="0" err="1" smtClean="0"/>
              <a:t>Lite</a:t>
            </a:r>
            <a:r>
              <a:rPr lang="en-US" dirty="0" smtClean="0"/>
              <a:t> Clinical Trials Version (IWQOL-</a:t>
            </a:r>
            <a:r>
              <a:rPr lang="en-US" dirty="0" err="1" smtClean="0"/>
              <a:t>Lite</a:t>
            </a:r>
            <a:r>
              <a:rPr lang="en-US" dirty="0" smtClean="0"/>
              <a:t>-CT) physical function domain scores compared to placebo, suggesting improvements in weight-related quality of life.</a:t>
            </a:r>
          </a:p>
          <a:p>
            <a:pPr algn="just"/>
            <a:r>
              <a:rPr lang="en-US" dirty="0" smtClean="0"/>
              <a:t>While these appetite-suppressing effects are well-documented in the context of obesity and diabetes management, the specific impact on binge eating behaviors has not been systematically studied in dedicated BED populations. The mechanisms by which </a:t>
            </a:r>
            <a:r>
              <a:rPr lang="en-US" dirty="0" err="1" smtClean="0"/>
              <a:t>tirzepatide</a:t>
            </a:r>
            <a:r>
              <a:rPr lang="en-US" dirty="0" smtClean="0"/>
              <a:t> affects appetite—particularly its influence on reward pathways and impulsivity related to food—suggest theoretical potential for reducing binge episodes. However, </a:t>
            </a:r>
            <a:r>
              <a:rPr lang="en-US" b="1" dirty="0" smtClean="0"/>
              <a:t>binge eating disorder involves complex psychological, behavioral, and neurobiological factors beyond simple appetite </a:t>
            </a:r>
            <a:r>
              <a:rPr lang="en-US" b="1" dirty="0" err="1" smtClean="0"/>
              <a:t>dysregulation</a:t>
            </a:r>
            <a:r>
              <a:rPr lang="en-US" b="1" dirty="0" smtClean="0"/>
              <a:t>, including emotional eating, stress responses, and learned behavioral patterns that may not be fully addressed by pharmacological appetite suppression alone.</a:t>
            </a:r>
            <a:endParaRPr lang="en-US" b="1" dirty="0"/>
          </a:p>
        </p:txBody>
      </p:sp>
      <p:sp>
        <p:nvSpPr>
          <p:cNvPr id="3" name="CasellaDiTesto 2"/>
          <p:cNvSpPr txBox="1"/>
          <p:nvPr/>
        </p:nvSpPr>
        <p:spPr>
          <a:xfrm>
            <a:off x="7559040" y="1051560"/>
            <a:ext cx="3947160" cy="584775"/>
          </a:xfrm>
          <a:prstGeom prst="rect">
            <a:avLst/>
          </a:prstGeom>
          <a:noFill/>
        </p:spPr>
        <p:txBody>
          <a:bodyPr wrap="square" rtlCol="0">
            <a:spAutoFit/>
          </a:bodyPr>
          <a:lstStyle/>
          <a:p>
            <a:r>
              <a:rPr lang="it-IT" sz="3200" b="1" dirty="0" err="1" smtClean="0"/>
              <a:t>Tirzepatide</a:t>
            </a:r>
            <a:r>
              <a:rPr lang="it-IT" sz="3200" b="1" dirty="0" smtClean="0"/>
              <a:t> e BED</a:t>
            </a:r>
            <a:endParaRPr lang="it-IT" sz="32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834073" y="501968"/>
            <a:ext cx="6988175" cy="1951037"/>
          </a:xfrm>
          <a:prstGeom prst="rect">
            <a:avLst/>
          </a:prstGeom>
          <a:noFill/>
          <a:ln w="9525">
            <a:noFill/>
            <a:miter lim="800000"/>
            <a:headEnd/>
            <a:tailEnd/>
          </a:ln>
          <a:effectLst/>
        </p:spPr>
      </p:pic>
      <p:pic>
        <p:nvPicPr>
          <p:cNvPr id="27651" name="Picture 3"/>
          <p:cNvPicPr>
            <a:picLocks noChangeAspect="1" noChangeArrowheads="1"/>
          </p:cNvPicPr>
          <p:nvPr/>
        </p:nvPicPr>
        <p:blipFill>
          <a:blip r:embed="rId3"/>
          <a:srcRect/>
          <a:stretch>
            <a:fillRect/>
          </a:stretch>
        </p:blipFill>
        <p:spPr bwMode="auto">
          <a:xfrm>
            <a:off x="2956561" y="2808909"/>
            <a:ext cx="6210618" cy="309659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a:stretch>
            <a:fillRect/>
          </a:stretch>
        </p:blipFill>
        <p:spPr bwMode="auto">
          <a:xfrm>
            <a:off x="2601913" y="476250"/>
            <a:ext cx="6988175" cy="5905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p:cNvPicPr>
            <a:picLocks noChangeAspect="1" noChangeArrowheads="1"/>
          </p:cNvPicPr>
          <p:nvPr/>
        </p:nvPicPr>
        <p:blipFill>
          <a:blip r:embed="rId2"/>
          <a:srcRect/>
          <a:stretch>
            <a:fillRect/>
          </a:stretch>
        </p:blipFill>
        <p:spPr bwMode="auto">
          <a:xfrm>
            <a:off x="731520" y="1974491"/>
            <a:ext cx="3673716" cy="4060550"/>
          </a:xfrm>
          <a:prstGeom prst="rect">
            <a:avLst/>
          </a:prstGeom>
          <a:noFill/>
          <a:ln w="9525">
            <a:noFill/>
            <a:miter lim="800000"/>
            <a:headEnd/>
            <a:tailEnd/>
          </a:ln>
          <a:effectLst/>
        </p:spPr>
      </p:pic>
      <p:pic>
        <p:nvPicPr>
          <p:cNvPr id="29698" name="Picture 2"/>
          <p:cNvPicPr>
            <a:picLocks noChangeAspect="1" noChangeArrowheads="1"/>
          </p:cNvPicPr>
          <p:nvPr/>
        </p:nvPicPr>
        <p:blipFill>
          <a:blip r:embed="rId3"/>
          <a:srcRect/>
          <a:stretch>
            <a:fillRect/>
          </a:stretch>
        </p:blipFill>
        <p:spPr bwMode="auto">
          <a:xfrm>
            <a:off x="807720" y="274320"/>
            <a:ext cx="3586461" cy="1005538"/>
          </a:xfrm>
          <a:prstGeom prst="rect">
            <a:avLst/>
          </a:prstGeom>
          <a:noFill/>
          <a:ln w="9525">
            <a:noFill/>
            <a:miter lim="800000"/>
            <a:headEnd/>
            <a:tailEnd/>
          </a:ln>
          <a:effectLst/>
        </p:spPr>
      </p:pic>
      <p:graphicFrame>
        <p:nvGraphicFramePr>
          <p:cNvPr id="5" name="Diagramma 4"/>
          <p:cNvGraphicFramePr/>
          <p:nvPr/>
        </p:nvGraphicFramePr>
        <p:xfrm>
          <a:off x="5364480" y="567266"/>
          <a:ext cx="6827520" cy="58335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C:\Users\Fausta\Desktop\OIP.jpg"/>
          <p:cNvPicPr>
            <a:picLocks noChangeAspect="1" noChangeArrowheads="1"/>
          </p:cNvPicPr>
          <p:nvPr/>
        </p:nvPicPr>
        <p:blipFill>
          <a:blip r:embed="rId2"/>
          <a:srcRect/>
          <a:stretch>
            <a:fillRect/>
          </a:stretch>
        </p:blipFill>
        <p:spPr bwMode="auto">
          <a:xfrm>
            <a:off x="1511300" y="2957195"/>
            <a:ext cx="1181100" cy="1714500"/>
          </a:xfrm>
          <a:prstGeom prst="rect">
            <a:avLst/>
          </a:prstGeom>
          <a:noFill/>
        </p:spPr>
      </p:pic>
      <p:graphicFrame>
        <p:nvGraphicFramePr>
          <p:cNvPr id="8" name="Diagramma 7"/>
          <p:cNvGraphicFramePr/>
          <p:nvPr/>
        </p:nvGraphicFramePr>
        <p:xfrm>
          <a:off x="462280" y="247226"/>
          <a:ext cx="11409680" cy="6305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asellaDiTesto 8"/>
          <p:cNvSpPr txBox="1"/>
          <p:nvPr/>
        </p:nvSpPr>
        <p:spPr>
          <a:xfrm>
            <a:off x="8976360" y="3642360"/>
            <a:ext cx="2026921" cy="1477328"/>
          </a:xfrm>
          <a:prstGeom prst="rect">
            <a:avLst/>
          </a:prstGeom>
          <a:noFill/>
        </p:spPr>
        <p:txBody>
          <a:bodyPr wrap="square" rtlCol="0">
            <a:spAutoFit/>
          </a:bodyPr>
          <a:lstStyle/>
          <a:p>
            <a:r>
              <a:rPr lang="it-IT" dirty="0" smtClean="0"/>
              <a:t>Capacità di essere nella situazione</a:t>
            </a:r>
          </a:p>
          <a:p>
            <a:endParaRPr lang="it-IT" dirty="0" smtClean="0"/>
          </a:p>
          <a:p>
            <a:r>
              <a:rPr lang="it-IT" dirty="0" smtClean="0"/>
              <a:t>Motivazione</a:t>
            </a:r>
          </a:p>
          <a:p>
            <a:r>
              <a:rPr lang="it-IT" dirty="0" smtClean="0"/>
              <a:t>Empatia</a:t>
            </a:r>
            <a:endParaRPr lang="it-IT"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Fausta\Desktop\obesita-cause.jpg"/>
          <p:cNvPicPr>
            <a:picLocks noChangeAspect="1" noChangeArrowheads="1"/>
          </p:cNvPicPr>
          <p:nvPr/>
        </p:nvPicPr>
        <p:blipFill>
          <a:blip r:embed="rId2"/>
          <a:srcRect/>
          <a:stretch>
            <a:fillRect/>
          </a:stretch>
        </p:blipFill>
        <p:spPr bwMode="auto">
          <a:xfrm>
            <a:off x="1328420" y="229235"/>
            <a:ext cx="9525000" cy="6353175"/>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603565" y="428908"/>
          <a:ext cx="5048832" cy="2839393"/>
        </p:xfrm>
        <a:graphic>
          <a:graphicData uri="http://schemas.openxmlformats.org/presentationml/2006/ole">
            <p:oleObj spid="_x0000_s1026" name="Presentazione" r:id="rId3" imgW="6094639" imgH="3427618" progId="PowerPoint.Show.12">
              <p:embed/>
            </p:oleObj>
          </a:graphicData>
        </a:graphic>
      </p:graphicFrame>
      <p:pic>
        <p:nvPicPr>
          <p:cNvPr id="1028" name="Picture 4"/>
          <p:cNvPicPr>
            <a:picLocks noChangeAspect="1" noChangeArrowheads="1"/>
          </p:cNvPicPr>
          <p:nvPr/>
        </p:nvPicPr>
        <p:blipFill>
          <a:blip r:embed="rId4"/>
          <a:srcRect/>
          <a:stretch>
            <a:fillRect/>
          </a:stretch>
        </p:blipFill>
        <p:spPr bwMode="auto">
          <a:xfrm>
            <a:off x="144856" y="3920150"/>
            <a:ext cx="5440487" cy="2417276"/>
          </a:xfrm>
          <a:prstGeom prst="rect">
            <a:avLst/>
          </a:prstGeom>
          <a:noFill/>
          <a:ln w="9525">
            <a:noFill/>
            <a:miter lim="800000"/>
            <a:headEnd/>
            <a:tailEnd/>
          </a:ln>
          <a:effectLst/>
        </p:spPr>
      </p:pic>
      <p:pic>
        <p:nvPicPr>
          <p:cNvPr id="1031" name="Picture 7"/>
          <p:cNvPicPr>
            <a:picLocks noChangeAspect="1" noChangeArrowheads="1"/>
          </p:cNvPicPr>
          <p:nvPr/>
        </p:nvPicPr>
        <p:blipFill>
          <a:blip r:embed="rId5"/>
          <a:srcRect/>
          <a:stretch>
            <a:fillRect/>
          </a:stretch>
        </p:blipFill>
        <p:spPr bwMode="auto">
          <a:xfrm>
            <a:off x="5906775" y="1030736"/>
            <a:ext cx="6285225" cy="1666309"/>
          </a:xfrm>
          <a:prstGeom prst="rect">
            <a:avLst/>
          </a:prstGeom>
          <a:noFill/>
          <a:ln w="9525">
            <a:noFill/>
            <a:miter lim="800000"/>
            <a:headEnd/>
            <a:tailEnd/>
          </a:ln>
          <a:effectLst/>
        </p:spPr>
      </p:pic>
      <p:pic>
        <p:nvPicPr>
          <p:cNvPr id="1027" name="Picture 3"/>
          <p:cNvPicPr>
            <a:picLocks noChangeAspect="1" noChangeArrowheads="1"/>
          </p:cNvPicPr>
          <p:nvPr/>
        </p:nvPicPr>
        <p:blipFill>
          <a:blip r:embed="rId6"/>
          <a:srcRect/>
          <a:stretch>
            <a:fillRect/>
          </a:stretch>
        </p:blipFill>
        <p:spPr bwMode="auto">
          <a:xfrm>
            <a:off x="5714999" y="563880"/>
            <a:ext cx="6212369" cy="5242560"/>
          </a:xfrm>
          <a:prstGeom prst="rect">
            <a:avLst/>
          </a:prstGeom>
          <a:noFill/>
          <a:ln w="9525">
            <a:noFill/>
            <a:miter lim="800000"/>
            <a:headEnd/>
            <a:tailEnd/>
          </a:ln>
          <a:effectLst/>
        </p:spPr>
      </p:pic>
    </p:spTree>
    <p:extLst>
      <p:ext uri="{BB962C8B-B14F-4D97-AF65-F5344CB8AC3E}">
        <p14:creationId xmlns:p14="http://schemas.microsoft.com/office/powerpoint/2010/main" xmlns="" val="22122593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srcRect/>
          <a:stretch>
            <a:fillRect/>
          </a:stretch>
        </p:blipFill>
        <p:spPr bwMode="auto">
          <a:xfrm>
            <a:off x="0" y="388295"/>
            <a:ext cx="6400800" cy="1920875"/>
          </a:xfrm>
          <a:prstGeom prst="rect">
            <a:avLst/>
          </a:prstGeom>
          <a:noFill/>
          <a:ln w="9525">
            <a:noFill/>
            <a:miter lim="800000"/>
            <a:headEnd/>
            <a:tailEnd/>
          </a:ln>
          <a:effectLst/>
        </p:spPr>
      </p:pic>
      <p:pic>
        <p:nvPicPr>
          <p:cNvPr id="34819" name="Picture 3"/>
          <p:cNvPicPr>
            <a:picLocks noChangeAspect="1" noChangeArrowheads="1"/>
          </p:cNvPicPr>
          <p:nvPr/>
        </p:nvPicPr>
        <p:blipFill>
          <a:blip r:embed="rId3"/>
          <a:srcRect/>
          <a:stretch>
            <a:fillRect/>
          </a:stretch>
        </p:blipFill>
        <p:spPr bwMode="auto">
          <a:xfrm>
            <a:off x="5729288" y="2054017"/>
            <a:ext cx="6462712" cy="1981200"/>
          </a:xfrm>
          <a:prstGeom prst="rect">
            <a:avLst/>
          </a:prstGeom>
          <a:noFill/>
          <a:ln w="9525">
            <a:noFill/>
            <a:miter lim="800000"/>
            <a:headEnd/>
            <a:tailEnd/>
          </a:ln>
          <a:effectLst/>
        </p:spPr>
      </p:pic>
      <p:pic>
        <p:nvPicPr>
          <p:cNvPr id="34820" name="Picture 4"/>
          <p:cNvPicPr>
            <a:picLocks noChangeAspect="1" noChangeArrowheads="1"/>
          </p:cNvPicPr>
          <p:nvPr/>
        </p:nvPicPr>
        <p:blipFill>
          <a:blip r:embed="rId4"/>
          <a:srcRect/>
          <a:stretch>
            <a:fillRect/>
          </a:stretch>
        </p:blipFill>
        <p:spPr bwMode="auto">
          <a:xfrm>
            <a:off x="167934" y="4053840"/>
            <a:ext cx="5939218" cy="28041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7F1CCB64-8231-435F-87C9-78C908E39380}"/>
              </a:ext>
            </a:extLst>
          </p:cNvPr>
          <p:cNvSpPr>
            <a:spLocks noGrp="1"/>
          </p:cNvSpPr>
          <p:nvPr>
            <p:ph type="ctrTitle"/>
          </p:nvPr>
        </p:nvSpPr>
        <p:spPr/>
        <p:txBody>
          <a:bodyPr/>
          <a:lstStyle/>
          <a:p>
            <a:r>
              <a:rPr lang="it-IT" dirty="0"/>
              <a:t>Grazie</a:t>
            </a:r>
          </a:p>
        </p:txBody>
      </p:sp>
      <p:pic>
        <p:nvPicPr>
          <p:cNvPr id="2" name="Immagine 1">
            <a:extLst>
              <a:ext uri="{FF2B5EF4-FFF2-40B4-BE49-F238E27FC236}">
                <a16:creationId xmlns:a16="http://schemas.microsoft.com/office/drawing/2014/main" xmlns="" id="{AD977174-B401-A55C-BFA1-8FC94C5C44F1}"/>
              </a:ext>
            </a:extLst>
          </p:cNvPr>
          <p:cNvPicPr>
            <a:picLocks noChangeAspect="1"/>
          </p:cNvPicPr>
          <p:nvPr/>
        </p:nvPicPr>
        <p:blipFill>
          <a:blip r:embed="rId2" cstate="print">
            <a:extLst>
              <a:ext uri="{28A0092B-C50C-407E-A947-70E740481C1C}">
                <a14:useLocalDpi xmlns:a14="http://schemas.microsoft.com/office/drawing/2010/main" xmlns="" val="0"/>
              </a:ext>
            </a:extLst>
          </a:blip>
          <a:srcRect l="48381"/>
          <a:stretch>
            <a:fillRect/>
          </a:stretch>
        </p:blipFill>
        <p:spPr>
          <a:xfrm>
            <a:off x="0" y="0"/>
            <a:ext cx="4991977" cy="6858000"/>
          </a:xfrm>
          <a:prstGeom prst="rect">
            <a:avLst/>
          </a:prstGeom>
        </p:spPr>
      </p:pic>
    </p:spTree>
    <p:extLst>
      <p:ext uri="{BB962C8B-B14F-4D97-AF65-F5344CB8AC3E}">
        <p14:creationId xmlns:p14="http://schemas.microsoft.com/office/powerpoint/2010/main" xmlns="" val="17455455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ma 8"/>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97528" y="516048"/>
            <a:ext cx="10683089" cy="1477328"/>
          </a:xfrm>
          <a:prstGeom prst="rect">
            <a:avLst/>
          </a:prstGeom>
          <a:noFill/>
        </p:spPr>
        <p:txBody>
          <a:bodyPr wrap="square" rtlCol="0">
            <a:spAutoFit/>
          </a:bodyPr>
          <a:lstStyle/>
          <a:p>
            <a:r>
              <a:rPr lang="it-IT" b="1" dirty="0" smtClean="0"/>
              <a:t>Gli studi più recenti hanno dimostrato la  potenziale efficacia dell’impiego dei GLP-1 </a:t>
            </a:r>
            <a:r>
              <a:rPr lang="it-IT" b="1" dirty="0" err="1" smtClean="0"/>
              <a:t>agonist</a:t>
            </a:r>
            <a:r>
              <a:rPr lang="it-IT" b="1" dirty="0" smtClean="0"/>
              <a:t> (</a:t>
            </a:r>
            <a:r>
              <a:rPr lang="it-IT" b="1" dirty="0" err="1" smtClean="0"/>
              <a:t>semaglutide</a:t>
            </a:r>
            <a:r>
              <a:rPr lang="it-IT" b="1" dirty="0" smtClean="0"/>
              <a:t>,</a:t>
            </a:r>
            <a:r>
              <a:rPr lang="it-IT" b="1" dirty="0" err="1" smtClean="0"/>
              <a:t>liraglutide</a:t>
            </a:r>
            <a:r>
              <a:rPr lang="it-IT" b="1" dirty="0" smtClean="0"/>
              <a:t>) o dei </a:t>
            </a:r>
            <a:r>
              <a:rPr lang="it-IT" b="1" dirty="0" err="1" smtClean="0"/>
              <a:t>dual</a:t>
            </a:r>
            <a:r>
              <a:rPr lang="it-IT" b="1" dirty="0" smtClean="0"/>
              <a:t> </a:t>
            </a:r>
            <a:r>
              <a:rPr lang="it-IT" b="1" dirty="0" err="1" smtClean="0"/>
              <a:t>agonist</a:t>
            </a:r>
            <a:r>
              <a:rPr lang="it-IT" b="1" dirty="0" smtClean="0"/>
              <a:t>  (</a:t>
            </a:r>
            <a:r>
              <a:rPr lang="it-IT" b="1" dirty="0" err="1" smtClean="0"/>
              <a:t>tirzepatide</a:t>
            </a:r>
            <a:r>
              <a:rPr lang="it-IT" b="1" dirty="0" smtClean="0"/>
              <a:t>) nei disturbi dell’umore e nel disturbo bipolare. I </a:t>
            </a:r>
            <a:r>
              <a:rPr lang="it-IT" b="1" dirty="0" err="1" smtClean="0"/>
              <a:t>meccanismio</a:t>
            </a:r>
            <a:r>
              <a:rPr lang="it-IT" b="1" dirty="0" smtClean="0"/>
              <a:t> d’azione sono complessi e relativi all’attivazione dei circuiti </a:t>
            </a:r>
            <a:r>
              <a:rPr lang="it-IT" b="1" dirty="0" err="1" smtClean="0"/>
              <a:t>dopaminergici</a:t>
            </a:r>
            <a:r>
              <a:rPr lang="it-IT" b="1" dirty="0" smtClean="0"/>
              <a:t> e alla riduzione del processo infiammatorio nei soggetti obesi</a:t>
            </a:r>
          </a:p>
          <a:p>
            <a:endParaRPr lang="it-IT" dirty="0"/>
          </a:p>
        </p:txBody>
      </p:sp>
      <p:pic>
        <p:nvPicPr>
          <p:cNvPr id="25602" name="Picture 2"/>
          <p:cNvPicPr>
            <a:picLocks noChangeAspect="1" noChangeArrowheads="1"/>
          </p:cNvPicPr>
          <p:nvPr/>
        </p:nvPicPr>
        <p:blipFill>
          <a:blip r:embed="rId2"/>
          <a:srcRect/>
          <a:stretch>
            <a:fillRect/>
          </a:stretch>
        </p:blipFill>
        <p:spPr bwMode="auto">
          <a:xfrm>
            <a:off x="497942" y="1747951"/>
            <a:ext cx="6500388" cy="2230048"/>
          </a:xfrm>
          <a:prstGeom prst="rect">
            <a:avLst/>
          </a:prstGeom>
          <a:noFill/>
          <a:ln w="9525">
            <a:noFill/>
            <a:miter lim="800000"/>
            <a:headEnd/>
            <a:tailEnd/>
          </a:ln>
          <a:effectLst/>
        </p:spPr>
      </p:pic>
      <p:sp>
        <p:nvSpPr>
          <p:cNvPr id="4" name="Rettangolo 3"/>
          <p:cNvSpPr/>
          <p:nvPr/>
        </p:nvSpPr>
        <p:spPr>
          <a:xfrm>
            <a:off x="371191" y="4146488"/>
            <a:ext cx="6554710" cy="2031325"/>
          </a:xfrm>
          <a:prstGeom prst="rect">
            <a:avLst/>
          </a:prstGeom>
        </p:spPr>
        <p:txBody>
          <a:bodyPr wrap="square">
            <a:spAutoFit/>
          </a:bodyPr>
          <a:lstStyle/>
          <a:p>
            <a:r>
              <a:rPr lang="it-IT" dirty="0" smtClean="0"/>
              <a:t>GLP-1RAs modulate </a:t>
            </a:r>
            <a:r>
              <a:rPr lang="it-IT" dirty="0" err="1" smtClean="0"/>
              <a:t>dopaminergic</a:t>
            </a:r>
            <a:r>
              <a:rPr lang="it-IT" dirty="0" smtClean="0"/>
              <a:t>, </a:t>
            </a:r>
            <a:r>
              <a:rPr lang="it-IT" dirty="0" err="1" smtClean="0"/>
              <a:t>serotonergic</a:t>
            </a:r>
            <a:r>
              <a:rPr lang="it-IT" dirty="0" smtClean="0"/>
              <a:t>, and </a:t>
            </a:r>
            <a:r>
              <a:rPr lang="it-IT" dirty="0" err="1" smtClean="0"/>
              <a:t>noradrenergic</a:t>
            </a:r>
            <a:r>
              <a:rPr lang="it-IT" dirty="0" smtClean="0"/>
              <a:t> </a:t>
            </a:r>
            <a:r>
              <a:rPr lang="it-IT" dirty="0" err="1" smtClean="0"/>
              <a:t>signaling</a:t>
            </a:r>
            <a:r>
              <a:rPr lang="it-IT" dirty="0" smtClean="0"/>
              <a:t>, reduce </a:t>
            </a:r>
            <a:r>
              <a:rPr lang="it-IT" dirty="0" err="1" smtClean="0"/>
              <a:t>neuroinflammation</a:t>
            </a:r>
            <a:r>
              <a:rPr lang="it-IT" dirty="0" smtClean="0"/>
              <a:t> and </a:t>
            </a:r>
            <a:r>
              <a:rPr lang="it-IT" dirty="0" err="1" smtClean="0"/>
              <a:t>oxidative</a:t>
            </a:r>
            <a:r>
              <a:rPr lang="it-IT" dirty="0" smtClean="0"/>
              <a:t> stress, and </a:t>
            </a:r>
            <a:r>
              <a:rPr lang="it-IT" dirty="0" err="1" smtClean="0"/>
              <a:t>enhance</a:t>
            </a:r>
            <a:r>
              <a:rPr lang="it-IT" dirty="0" smtClean="0"/>
              <a:t> </a:t>
            </a:r>
            <a:r>
              <a:rPr lang="it-IT" dirty="0" err="1" smtClean="0"/>
              <a:t>neuroplasticity</a:t>
            </a:r>
            <a:r>
              <a:rPr lang="it-IT" dirty="0" smtClean="0"/>
              <a:t>, </a:t>
            </a:r>
            <a:r>
              <a:rPr lang="it-IT" dirty="0" err="1" smtClean="0"/>
              <a:t>mechanisms</a:t>
            </a:r>
            <a:r>
              <a:rPr lang="it-IT" dirty="0" smtClean="0"/>
              <a:t> </a:t>
            </a:r>
            <a:r>
              <a:rPr lang="it-IT" dirty="0" err="1" smtClean="0"/>
              <a:t>relevant</a:t>
            </a:r>
            <a:r>
              <a:rPr lang="it-IT" dirty="0" smtClean="0"/>
              <a:t> </a:t>
            </a:r>
            <a:r>
              <a:rPr lang="it-IT" dirty="0" err="1" smtClean="0"/>
              <a:t>to</a:t>
            </a:r>
            <a:r>
              <a:rPr lang="it-IT" dirty="0" smtClean="0"/>
              <a:t> </a:t>
            </a:r>
            <a:r>
              <a:rPr lang="it-IT" dirty="0" err="1" smtClean="0"/>
              <a:t>psychiatric</a:t>
            </a:r>
            <a:r>
              <a:rPr lang="it-IT" dirty="0" smtClean="0"/>
              <a:t> and </a:t>
            </a:r>
            <a:r>
              <a:rPr lang="it-IT" dirty="0" err="1" smtClean="0"/>
              <a:t>substance</a:t>
            </a:r>
            <a:r>
              <a:rPr lang="it-IT" dirty="0" smtClean="0"/>
              <a:t> </a:t>
            </a:r>
            <a:r>
              <a:rPr lang="it-IT" dirty="0" err="1" smtClean="0"/>
              <a:t>use</a:t>
            </a:r>
            <a:r>
              <a:rPr lang="it-IT" dirty="0" smtClean="0"/>
              <a:t> </a:t>
            </a:r>
            <a:r>
              <a:rPr lang="it-IT" dirty="0" err="1" smtClean="0"/>
              <a:t>disorders</a:t>
            </a:r>
            <a:r>
              <a:rPr lang="it-IT" dirty="0" smtClean="0"/>
              <a:t> [30]. </a:t>
            </a:r>
            <a:r>
              <a:rPr lang="it-IT" dirty="0" err="1" smtClean="0"/>
              <a:t>Improved</a:t>
            </a:r>
            <a:r>
              <a:rPr lang="it-IT" dirty="0" smtClean="0"/>
              <a:t> </a:t>
            </a:r>
            <a:r>
              <a:rPr lang="it-IT" dirty="0" err="1" smtClean="0"/>
              <a:t>insulin</a:t>
            </a:r>
            <a:r>
              <a:rPr lang="it-IT" dirty="0" smtClean="0"/>
              <a:t> </a:t>
            </a:r>
            <a:r>
              <a:rPr lang="it-IT" dirty="0" err="1" smtClean="0"/>
              <a:t>sensitivity</a:t>
            </a:r>
            <a:r>
              <a:rPr lang="it-IT" dirty="0" smtClean="0"/>
              <a:t> and </a:t>
            </a:r>
            <a:r>
              <a:rPr lang="it-IT" dirty="0" err="1" smtClean="0"/>
              <a:t>reduced</a:t>
            </a:r>
            <a:r>
              <a:rPr lang="it-IT" dirty="0" smtClean="0"/>
              <a:t> </a:t>
            </a:r>
            <a:r>
              <a:rPr lang="it-IT" dirty="0" err="1" smtClean="0"/>
              <a:t>mitochondrial</a:t>
            </a:r>
            <a:r>
              <a:rPr lang="it-IT" dirty="0" smtClean="0"/>
              <a:t> ROS </a:t>
            </a:r>
            <a:r>
              <a:rPr lang="it-IT" dirty="0" err="1" smtClean="0"/>
              <a:t>may</a:t>
            </a:r>
            <a:r>
              <a:rPr lang="it-IT" dirty="0" smtClean="0"/>
              <a:t> </a:t>
            </a:r>
            <a:r>
              <a:rPr lang="it-IT" dirty="0" err="1" smtClean="0"/>
              <a:t>enhance</a:t>
            </a:r>
            <a:r>
              <a:rPr lang="it-IT" dirty="0" smtClean="0"/>
              <a:t> </a:t>
            </a:r>
            <a:r>
              <a:rPr lang="it-IT" dirty="0" err="1" smtClean="0"/>
              <a:t>serotonin</a:t>
            </a:r>
            <a:r>
              <a:rPr lang="it-IT" dirty="0" smtClean="0"/>
              <a:t> </a:t>
            </a:r>
            <a:r>
              <a:rPr lang="it-IT" dirty="0" err="1" smtClean="0"/>
              <a:t>signaling</a:t>
            </a:r>
            <a:r>
              <a:rPr lang="it-IT" dirty="0" smtClean="0"/>
              <a:t>, </a:t>
            </a:r>
            <a:r>
              <a:rPr lang="it-IT" dirty="0" err="1" smtClean="0"/>
              <a:t>contributing</a:t>
            </a:r>
            <a:r>
              <a:rPr lang="it-IT" dirty="0" smtClean="0"/>
              <a:t> </a:t>
            </a:r>
            <a:r>
              <a:rPr lang="it-IT" dirty="0" err="1" smtClean="0"/>
              <a:t>to</a:t>
            </a:r>
            <a:r>
              <a:rPr lang="it-IT" dirty="0" smtClean="0"/>
              <a:t> </a:t>
            </a:r>
            <a:r>
              <a:rPr lang="it-IT" dirty="0" err="1" smtClean="0"/>
              <a:t>antidepressant</a:t>
            </a:r>
            <a:r>
              <a:rPr lang="it-IT" dirty="0" smtClean="0"/>
              <a:t> </a:t>
            </a:r>
            <a:r>
              <a:rPr lang="it-IT" dirty="0" err="1" smtClean="0"/>
              <a:t>effects</a:t>
            </a:r>
            <a:r>
              <a:rPr lang="it-IT" dirty="0" smtClean="0"/>
              <a:t>, in db/</a:t>
            </a:r>
            <a:r>
              <a:rPr lang="it-IT" dirty="0" err="1" smtClean="0"/>
              <a:t>db</a:t>
            </a:r>
            <a:r>
              <a:rPr lang="it-IT" dirty="0" smtClean="0"/>
              <a:t> </a:t>
            </a:r>
            <a:r>
              <a:rPr lang="it-IT" dirty="0" err="1" smtClean="0"/>
              <a:t>mice</a:t>
            </a:r>
            <a:r>
              <a:rPr lang="it-IT" dirty="0" smtClean="0"/>
              <a:t> </a:t>
            </a:r>
            <a:r>
              <a:rPr lang="it-IT" dirty="0" err="1" smtClean="0"/>
              <a:t>treated</a:t>
            </a:r>
            <a:r>
              <a:rPr lang="it-IT" dirty="0" smtClean="0"/>
              <a:t> </a:t>
            </a:r>
            <a:r>
              <a:rPr lang="it-IT" dirty="0" err="1" smtClean="0"/>
              <a:t>with</a:t>
            </a:r>
            <a:r>
              <a:rPr lang="it-IT" dirty="0" smtClean="0"/>
              <a:t> exendin-4 </a:t>
            </a:r>
            <a:endParaRPr lang="it-IT" dirty="0"/>
          </a:p>
        </p:txBody>
      </p:sp>
      <p:sp>
        <p:nvSpPr>
          <p:cNvPr id="5" name="Rettangolo 4"/>
          <p:cNvSpPr/>
          <p:nvPr/>
        </p:nvSpPr>
        <p:spPr>
          <a:xfrm>
            <a:off x="7070756" y="3376943"/>
            <a:ext cx="4789284" cy="3416320"/>
          </a:xfrm>
          <a:prstGeom prst="rect">
            <a:avLst/>
          </a:prstGeom>
        </p:spPr>
        <p:txBody>
          <a:bodyPr wrap="square">
            <a:spAutoFit/>
          </a:bodyPr>
          <a:lstStyle/>
          <a:p>
            <a:r>
              <a:rPr lang="it-IT" dirty="0" smtClean="0"/>
              <a:t>In </a:t>
            </a:r>
            <a:r>
              <a:rPr lang="it-IT" dirty="0" err="1" smtClean="0"/>
              <a:t>antipsychotic-treated</a:t>
            </a:r>
            <a:r>
              <a:rPr lang="it-IT" dirty="0" smtClean="0"/>
              <a:t> </a:t>
            </a:r>
            <a:r>
              <a:rPr lang="it-IT" dirty="0" err="1" smtClean="0"/>
              <a:t>rats</a:t>
            </a:r>
            <a:r>
              <a:rPr lang="it-IT" dirty="0" smtClean="0"/>
              <a:t>, </a:t>
            </a:r>
            <a:r>
              <a:rPr lang="it-IT" dirty="0" err="1" smtClean="0"/>
              <a:t>liraglutide</a:t>
            </a:r>
            <a:r>
              <a:rPr lang="it-IT" dirty="0" smtClean="0"/>
              <a:t> </a:t>
            </a:r>
            <a:r>
              <a:rPr lang="it-IT" dirty="0" err="1" smtClean="0"/>
              <a:t>reversed</a:t>
            </a:r>
            <a:r>
              <a:rPr lang="it-IT" dirty="0" smtClean="0"/>
              <a:t> depressive </a:t>
            </a:r>
            <a:r>
              <a:rPr lang="it-IT" dirty="0" err="1" smtClean="0"/>
              <a:t>behaviors</a:t>
            </a:r>
            <a:r>
              <a:rPr lang="it-IT" dirty="0" smtClean="0"/>
              <a:t> [24] and </a:t>
            </a:r>
            <a:r>
              <a:rPr lang="it-IT" dirty="0" err="1" smtClean="0"/>
              <a:t>improved</a:t>
            </a:r>
            <a:r>
              <a:rPr lang="it-IT" dirty="0" smtClean="0"/>
              <a:t> depressive and cognitive </a:t>
            </a:r>
            <a:r>
              <a:rPr lang="it-IT" dirty="0" err="1" smtClean="0"/>
              <a:t>symptoms</a:t>
            </a:r>
            <a:r>
              <a:rPr lang="it-IT" dirty="0" smtClean="0"/>
              <a:t> in </a:t>
            </a:r>
            <a:r>
              <a:rPr lang="it-IT" dirty="0" err="1" smtClean="0"/>
              <a:t>high-fat</a:t>
            </a:r>
            <a:r>
              <a:rPr lang="it-IT" dirty="0" smtClean="0"/>
              <a:t> </a:t>
            </a:r>
            <a:r>
              <a:rPr lang="it-IT" dirty="0" err="1" smtClean="0"/>
              <a:t>diet</a:t>
            </a:r>
            <a:r>
              <a:rPr lang="it-IT" dirty="0" smtClean="0"/>
              <a:t> </a:t>
            </a:r>
            <a:r>
              <a:rPr lang="it-IT" dirty="0" err="1" smtClean="0"/>
              <a:t>models</a:t>
            </a:r>
            <a:r>
              <a:rPr lang="it-IT" dirty="0" smtClean="0"/>
              <a:t> </a:t>
            </a:r>
            <a:r>
              <a:rPr lang="it-IT" dirty="0" err="1" smtClean="0"/>
              <a:t>by</a:t>
            </a:r>
            <a:r>
              <a:rPr lang="it-IT" dirty="0" smtClean="0"/>
              <a:t> </a:t>
            </a:r>
            <a:r>
              <a:rPr lang="it-IT" dirty="0" err="1" smtClean="0"/>
              <a:t>enhancing</a:t>
            </a:r>
            <a:r>
              <a:rPr lang="it-IT" dirty="0" smtClean="0"/>
              <a:t> </a:t>
            </a:r>
            <a:r>
              <a:rPr lang="it-IT" dirty="0" err="1" smtClean="0"/>
              <a:t>hippocampal</a:t>
            </a:r>
            <a:r>
              <a:rPr lang="it-IT" dirty="0" smtClean="0"/>
              <a:t> BDNF and </a:t>
            </a:r>
            <a:r>
              <a:rPr lang="it-IT" dirty="0" err="1" smtClean="0"/>
              <a:t>reducing</a:t>
            </a:r>
            <a:r>
              <a:rPr lang="it-IT" dirty="0" smtClean="0"/>
              <a:t> </a:t>
            </a:r>
            <a:r>
              <a:rPr lang="it-IT" dirty="0" err="1" smtClean="0"/>
              <a:t>autophagy</a:t>
            </a:r>
            <a:r>
              <a:rPr lang="it-IT" dirty="0" smtClean="0"/>
              <a:t> and </a:t>
            </a:r>
            <a:r>
              <a:rPr lang="it-IT" dirty="0" err="1" smtClean="0"/>
              <a:t>inflammatory</a:t>
            </a:r>
            <a:r>
              <a:rPr lang="it-IT" dirty="0" smtClean="0"/>
              <a:t> </a:t>
            </a:r>
            <a:r>
              <a:rPr lang="it-IT" dirty="0" err="1" smtClean="0"/>
              <a:t>markers</a:t>
            </a:r>
            <a:r>
              <a:rPr lang="it-IT" dirty="0" smtClean="0"/>
              <a:t> (TNF </a:t>
            </a:r>
            <a:r>
              <a:rPr lang="el-GR" dirty="0" smtClean="0"/>
              <a:t>α , </a:t>
            </a:r>
            <a:r>
              <a:rPr lang="it-IT" dirty="0" smtClean="0"/>
              <a:t>IL-6) [25]. </a:t>
            </a:r>
            <a:r>
              <a:rPr lang="it-IT" dirty="0" err="1" smtClean="0"/>
              <a:t>Benefits</a:t>
            </a:r>
            <a:r>
              <a:rPr lang="it-IT" dirty="0" smtClean="0"/>
              <a:t> in </a:t>
            </a:r>
            <a:r>
              <a:rPr lang="it-IT" dirty="0" err="1" smtClean="0"/>
              <a:t>schizophrenia</a:t>
            </a:r>
            <a:r>
              <a:rPr lang="it-IT" dirty="0" smtClean="0"/>
              <a:t> and </a:t>
            </a:r>
            <a:r>
              <a:rPr lang="it-IT" dirty="0" err="1" smtClean="0"/>
              <a:t>bipolar</a:t>
            </a:r>
            <a:r>
              <a:rPr lang="it-IT" dirty="0" smtClean="0"/>
              <a:t> </a:t>
            </a:r>
            <a:r>
              <a:rPr lang="it-IT" dirty="0" err="1" smtClean="0"/>
              <a:t>disorder</a:t>
            </a:r>
            <a:r>
              <a:rPr lang="it-IT" dirty="0" smtClean="0"/>
              <a:t> </a:t>
            </a:r>
            <a:r>
              <a:rPr lang="it-IT" dirty="0" err="1" smtClean="0"/>
              <a:t>may</a:t>
            </a:r>
            <a:r>
              <a:rPr lang="it-IT" dirty="0" smtClean="0"/>
              <a:t> involve </a:t>
            </a:r>
            <a:r>
              <a:rPr lang="it-IT" dirty="0" err="1" smtClean="0"/>
              <a:t>synaptic</a:t>
            </a:r>
            <a:r>
              <a:rPr lang="it-IT" dirty="0" smtClean="0"/>
              <a:t> </a:t>
            </a:r>
            <a:r>
              <a:rPr lang="it-IT" dirty="0" err="1" smtClean="0"/>
              <a:t>plasticity</a:t>
            </a:r>
            <a:r>
              <a:rPr lang="it-IT" dirty="0" smtClean="0"/>
              <a:t> and </a:t>
            </a:r>
            <a:r>
              <a:rPr lang="it-IT" dirty="0" err="1" smtClean="0"/>
              <a:t>oxidative</a:t>
            </a:r>
            <a:r>
              <a:rPr lang="it-IT" dirty="0" smtClean="0"/>
              <a:t> stress </a:t>
            </a:r>
            <a:r>
              <a:rPr lang="it-IT" dirty="0" err="1" smtClean="0"/>
              <a:t>reduction</a:t>
            </a:r>
            <a:r>
              <a:rPr lang="it-IT" dirty="0" smtClean="0"/>
              <a:t> [26]. In </a:t>
            </a:r>
            <a:r>
              <a:rPr lang="it-IT" dirty="0" err="1" smtClean="0"/>
              <a:t>addiction</a:t>
            </a:r>
            <a:r>
              <a:rPr lang="it-IT" dirty="0" smtClean="0"/>
              <a:t> </a:t>
            </a:r>
            <a:r>
              <a:rPr lang="it-IT" dirty="0" err="1" smtClean="0"/>
              <a:t>models</a:t>
            </a:r>
            <a:r>
              <a:rPr lang="it-IT" dirty="0" smtClean="0"/>
              <a:t>, GLP-1R </a:t>
            </a:r>
            <a:r>
              <a:rPr lang="it-IT" dirty="0" err="1" smtClean="0"/>
              <a:t>agonists</a:t>
            </a:r>
            <a:r>
              <a:rPr lang="it-IT" dirty="0" smtClean="0"/>
              <a:t> attenuate </a:t>
            </a:r>
            <a:r>
              <a:rPr lang="it-IT" dirty="0" err="1" smtClean="0"/>
              <a:t>meso</a:t>
            </a:r>
            <a:r>
              <a:rPr lang="it-IT" dirty="0" smtClean="0"/>
              <a:t> </a:t>
            </a:r>
            <a:r>
              <a:rPr lang="it-IT" dirty="0" err="1" smtClean="0"/>
              <a:t>limbic</a:t>
            </a:r>
            <a:r>
              <a:rPr lang="it-IT" dirty="0" smtClean="0"/>
              <a:t> dopamine </a:t>
            </a:r>
            <a:r>
              <a:rPr lang="it-IT" dirty="0" err="1" smtClean="0"/>
              <a:t>release</a:t>
            </a:r>
            <a:r>
              <a:rPr lang="it-IT" dirty="0" smtClean="0"/>
              <a:t>, </a:t>
            </a:r>
            <a:r>
              <a:rPr lang="it-IT" dirty="0" err="1" smtClean="0"/>
              <a:t>drug-seeking</a:t>
            </a:r>
            <a:r>
              <a:rPr lang="it-IT" dirty="0" smtClean="0"/>
              <a:t>, and </a:t>
            </a:r>
            <a:r>
              <a:rPr lang="it-IT" dirty="0" err="1" smtClean="0"/>
              <a:t>relapse</a:t>
            </a:r>
            <a:r>
              <a:rPr lang="it-IT" dirty="0" smtClean="0"/>
              <a:t> </a:t>
            </a:r>
            <a:r>
              <a:rPr lang="it-IT" dirty="0" err="1" smtClean="0"/>
              <a:t>for</a:t>
            </a:r>
            <a:r>
              <a:rPr lang="it-IT" dirty="0" smtClean="0"/>
              <a:t> </a:t>
            </a:r>
            <a:r>
              <a:rPr lang="it-IT" dirty="0" err="1" smtClean="0"/>
              <a:t>cocaine</a:t>
            </a:r>
            <a:r>
              <a:rPr lang="it-IT" dirty="0" smtClean="0"/>
              <a:t>, </a:t>
            </a:r>
            <a:r>
              <a:rPr lang="it-IT" dirty="0" err="1" smtClean="0"/>
              <a:t>amphetamines</a:t>
            </a:r>
            <a:r>
              <a:rPr lang="it-IT" dirty="0" smtClean="0"/>
              <a:t>, </a:t>
            </a:r>
            <a:r>
              <a:rPr lang="it-IT" dirty="0" err="1" smtClean="0"/>
              <a:t>opioids</a:t>
            </a:r>
            <a:r>
              <a:rPr lang="it-IT" dirty="0" smtClean="0"/>
              <a:t>, nicotine, and </a:t>
            </a:r>
            <a:r>
              <a:rPr lang="it-IT" dirty="0" err="1" smtClean="0"/>
              <a:t>alcohol</a:t>
            </a:r>
            <a:r>
              <a:rPr lang="it-IT" dirty="0" smtClean="0"/>
              <a:t> </a:t>
            </a:r>
            <a:endParaRPr lang="it-IT"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34565" y="334980"/>
            <a:ext cx="11398313" cy="3139321"/>
          </a:xfrm>
          <a:prstGeom prst="rect">
            <a:avLst/>
          </a:prstGeom>
        </p:spPr>
        <p:txBody>
          <a:bodyPr wrap="square">
            <a:spAutoFit/>
          </a:bodyPr>
          <a:lstStyle/>
          <a:p>
            <a:r>
              <a:rPr lang="en-US" dirty="0" smtClean="0"/>
              <a:t>Psychotropic effects of GLP-1RAs: clinical studies GLP-1RAs may influence psychiatric conditions through several mechanisms, including enhanced </a:t>
            </a:r>
            <a:r>
              <a:rPr lang="en-US" dirty="0" err="1" smtClean="0"/>
              <a:t>neurogenesis</a:t>
            </a:r>
            <a:r>
              <a:rPr lang="en-US" dirty="0" smtClean="0"/>
              <a:t> and synaptic plasticity in mood-related regions such as the hippocampus [45] along with anti-inflammatory and antioxidant effects that may reduce</a:t>
            </a:r>
            <a:r>
              <a:rPr lang="it-IT" dirty="0" smtClean="0"/>
              <a:t>neurodegenerative </a:t>
            </a:r>
            <a:r>
              <a:rPr lang="it-IT" dirty="0" err="1" smtClean="0"/>
              <a:t>changes</a:t>
            </a:r>
            <a:r>
              <a:rPr lang="it-IT" dirty="0" smtClean="0"/>
              <a:t> [22,46]. </a:t>
            </a:r>
            <a:r>
              <a:rPr lang="it-IT" dirty="0" err="1" smtClean="0"/>
              <a:t>These</a:t>
            </a:r>
            <a:r>
              <a:rPr lang="it-IT" dirty="0" smtClean="0"/>
              <a:t> </a:t>
            </a:r>
            <a:r>
              <a:rPr lang="it-IT" dirty="0" err="1" smtClean="0"/>
              <a:t>actions</a:t>
            </a:r>
            <a:r>
              <a:rPr lang="it-IT" dirty="0" smtClean="0"/>
              <a:t> are </a:t>
            </a:r>
            <a:r>
              <a:rPr lang="it-IT" dirty="0" err="1" smtClean="0"/>
              <a:t>likely</a:t>
            </a:r>
            <a:r>
              <a:rPr lang="it-IT" dirty="0" smtClean="0"/>
              <a:t> </a:t>
            </a:r>
            <a:r>
              <a:rPr lang="it-IT" dirty="0" err="1" smtClean="0"/>
              <a:t>linked</a:t>
            </a:r>
            <a:r>
              <a:rPr lang="it-IT" dirty="0" smtClean="0"/>
              <a:t> </a:t>
            </a:r>
            <a:r>
              <a:rPr lang="it-IT" dirty="0" err="1" smtClean="0"/>
              <a:t>to</a:t>
            </a:r>
            <a:r>
              <a:rPr lang="it-IT" dirty="0" smtClean="0"/>
              <a:t> the </a:t>
            </a:r>
            <a:r>
              <a:rPr lang="it-IT" dirty="0" err="1" smtClean="0"/>
              <a:t>presence</a:t>
            </a:r>
            <a:r>
              <a:rPr lang="it-IT" dirty="0" smtClean="0"/>
              <a:t> </a:t>
            </a:r>
            <a:r>
              <a:rPr lang="it-IT" dirty="0" err="1" smtClean="0"/>
              <a:t>of</a:t>
            </a:r>
            <a:r>
              <a:rPr lang="it-IT" dirty="0" smtClean="0"/>
              <a:t> GLP-1RAs in </a:t>
            </a:r>
            <a:r>
              <a:rPr lang="it-IT" dirty="0" err="1" smtClean="0"/>
              <a:t>brain</a:t>
            </a:r>
            <a:r>
              <a:rPr lang="it-IT" dirty="0" smtClean="0"/>
              <a:t> </a:t>
            </a:r>
            <a:r>
              <a:rPr lang="it-IT" dirty="0" err="1" smtClean="0"/>
              <a:t>areas</a:t>
            </a:r>
            <a:r>
              <a:rPr lang="it-IT" dirty="0" smtClean="0"/>
              <a:t> </a:t>
            </a:r>
            <a:r>
              <a:rPr lang="it-IT" dirty="0" err="1" smtClean="0"/>
              <a:t>implicated</a:t>
            </a:r>
            <a:r>
              <a:rPr lang="it-IT" dirty="0" smtClean="0"/>
              <a:t> in mood </a:t>
            </a:r>
            <a:r>
              <a:rPr lang="it-IT" dirty="0" err="1" smtClean="0"/>
              <a:t>regulation</a:t>
            </a:r>
            <a:r>
              <a:rPr lang="it-IT" dirty="0" smtClean="0"/>
              <a:t> </a:t>
            </a:r>
            <a:r>
              <a:rPr lang="it-IT" dirty="0" err="1" smtClean="0"/>
              <a:t>-–hypothalamus</a:t>
            </a:r>
            <a:r>
              <a:rPr lang="it-IT" dirty="0" smtClean="0"/>
              <a:t>, </a:t>
            </a:r>
            <a:r>
              <a:rPr lang="it-IT" dirty="0" err="1" smtClean="0"/>
              <a:t>prefrontal</a:t>
            </a:r>
            <a:r>
              <a:rPr lang="it-IT" dirty="0" smtClean="0"/>
              <a:t> </a:t>
            </a:r>
            <a:r>
              <a:rPr lang="it-IT" dirty="0" err="1" smtClean="0"/>
              <a:t>cortex</a:t>
            </a:r>
            <a:r>
              <a:rPr lang="it-IT" dirty="0" smtClean="0"/>
              <a:t>, </a:t>
            </a:r>
            <a:r>
              <a:rPr lang="it-IT" dirty="0" err="1" smtClean="0"/>
              <a:t>hindbrain</a:t>
            </a:r>
            <a:r>
              <a:rPr lang="it-IT" dirty="0" smtClean="0"/>
              <a:t> and </a:t>
            </a:r>
            <a:r>
              <a:rPr lang="it-IT" dirty="0" err="1" smtClean="0"/>
              <a:t>amygdala–</a:t>
            </a:r>
            <a:r>
              <a:rPr lang="it-IT" dirty="0" smtClean="0"/>
              <a:t>, </a:t>
            </a:r>
            <a:r>
              <a:rPr lang="it-IT" dirty="0" err="1" smtClean="0"/>
              <a:t>where</a:t>
            </a:r>
            <a:r>
              <a:rPr lang="it-IT" dirty="0" smtClean="0"/>
              <a:t> </a:t>
            </a:r>
            <a:r>
              <a:rPr lang="it-IT" dirty="0" err="1" smtClean="0"/>
              <a:t>they</a:t>
            </a:r>
            <a:r>
              <a:rPr lang="it-IT" dirty="0" smtClean="0"/>
              <a:t> modulate </a:t>
            </a:r>
            <a:r>
              <a:rPr lang="it-IT" dirty="0" err="1" smtClean="0"/>
              <a:t>serotonin</a:t>
            </a:r>
            <a:r>
              <a:rPr lang="it-IT" dirty="0" smtClean="0"/>
              <a:t>, dopamine and </a:t>
            </a:r>
            <a:r>
              <a:rPr lang="it-IT" dirty="0" err="1" smtClean="0"/>
              <a:t>glutamate</a:t>
            </a:r>
            <a:r>
              <a:rPr lang="it-IT" dirty="0" smtClean="0"/>
              <a:t> [24,47]. </a:t>
            </a:r>
          </a:p>
          <a:p>
            <a:endParaRPr lang="it-IT" dirty="0" smtClean="0"/>
          </a:p>
          <a:p>
            <a:r>
              <a:rPr lang="en-US" dirty="0" smtClean="0"/>
              <a:t>However, a small randomized clinical trial in obese patients affected with schizophrenia found no cognitive benefit with </a:t>
            </a:r>
            <a:r>
              <a:rPr lang="en-US" dirty="0" err="1" smtClean="0"/>
              <a:t>exenatide</a:t>
            </a:r>
            <a:r>
              <a:rPr lang="en-US" dirty="0" smtClean="0"/>
              <a:t> [50] highlighting the need for larger trials </a:t>
            </a:r>
            <a:endParaRPr lang="it-IT" dirty="0" smtClean="0"/>
          </a:p>
          <a:p>
            <a:endParaRPr lang="it-IT" dirty="0" smtClean="0"/>
          </a:p>
          <a:p>
            <a:endParaRPr lang="en-US" dirty="0" smtClean="0"/>
          </a:p>
          <a:p>
            <a:endParaRPr lang="it-IT" dirty="0"/>
          </a:p>
        </p:txBody>
      </p:sp>
      <p:pic>
        <p:nvPicPr>
          <p:cNvPr id="26626" name="Picture 2"/>
          <p:cNvPicPr>
            <a:picLocks noChangeAspect="1" noChangeArrowheads="1"/>
          </p:cNvPicPr>
          <p:nvPr/>
        </p:nvPicPr>
        <p:blipFill>
          <a:blip r:embed="rId2"/>
          <a:srcRect/>
          <a:stretch>
            <a:fillRect/>
          </a:stretch>
        </p:blipFill>
        <p:spPr bwMode="auto">
          <a:xfrm>
            <a:off x="2682875" y="2969537"/>
            <a:ext cx="6827838" cy="20370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162962" y="178398"/>
            <a:ext cx="6228785" cy="2678684"/>
          </a:xfrm>
          <a:prstGeom prst="rect">
            <a:avLst/>
          </a:prstGeom>
          <a:noFill/>
          <a:ln w="9525">
            <a:noFill/>
            <a:miter lim="800000"/>
            <a:headEnd/>
            <a:tailEnd/>
          </a:ln>
          <a:effectLst/>
        </p:spPr>
      </p:pic>
      <p:sp>
        <p:nvSpPr>
          <p:cNvPr id="3" name="Rettangolo 2"/>
          <p:cNvSpPr/>
          <p:nvPr/>
        </p:nvSpPr>
        <p:spPr>
          <a:xfrm>
            <a:off x="497941" y="2933323"/>
            <a:ext cx="5975287" cy="3139321"/>
          </a:xfrm>
          <a:prstGeom prst="rect">
            <a:avLst/>
          </a:prstGeom>
        </p:spPr>
        <p:txBody>
          <a:bodyPr wrap="square">
            <a:spAutoFit/>
          </a:bodyPr>
          <a:lstStyle/>
          <a:p>
            <a:pPr algn="just"/>
            <a:r>
              <a:rPr lang="en-US" dirty="0" smtClean="0"/>
              <a:t>…..</a:t>
            </a:r>
            <a:r>
              <a:rPr lang="en-US" b="1" dirty="0" smtClean="0"/>
              <a:t>While preclinical studies, primarily in animal models suggest a potential beneficial effect of GLP-1 RAs on mood and behavior, the clinical evidence in humans remains unclear</a:t>
            </a:r>
            <a:r>
              <a:rPr lang="en-US" dirty="0" smtClean="0"/>
              <a:t>. It is important to note that patients with a history of major depression were actually excluded from the phase 3 randomized controlled trials (RCTs) of these medications10–15,21–23. This exclusion is significant considering that patients with obesity have a higher risk of developing depression24. As a result</a:t>
            </a:r>
            <a:r>
              <a:rPr lang="en-US" b="1" dirty="0" smtClean="0"/>
              <a:t>, there is currently no data available to assess the clinical implications of GLP-1 RA use in this patient population</a:t>
            </a:r>
            <a:endParaRPr lang="it-IT" b="1" dirty="0"/>
          </a:p>
        </p:txBody>
      </p:sp>
      <p:sp>
        <p:nvSpPr>
          <p:cNvPr id="4" name="Rettangolo 3"/>
          <p:cNvSpPr/>
          <p:nvPr/>
        </p:nvSpPr>
        <p:spPr>
          <a:xfrm>
            <a:off x="6581868" y="1028343"/>
            <a:ext cx="4961300" cy="4524315"/>
          </a:xfrm>
          <a:prstGeom prst="rect">
            <a:avLst/>
          </a:prstGeom>
        </p:spPr>
        <p:txBody>
          <a:bodyPr wrap="square">
            <a:spAutoFit/>
          </a:bodyPr>
          <a:lstStyle/>
          <a:p>
            <a:r>
              <a:rPr lang="en-US" dirty="0" smtClean="0"/>
              <a:t>Moreover, one phase 2 study conducted by </a:t>
            </a:r>
            <a:r>
              <a:rPr lang="en-US" dirty="0" err="1" smtClean="0"/>
              <a:t>Astrup</a:t>
            </a:r>
            <a:r>
              <a:rPr lang="en-US" dirty="0" smtClean="0"/>
              <a:t> et al. investigated the effects of varying doses of </a:t>
            </a:r>
            <a:r>
              <a:rPr lang="en-US" dirty="0" err="1" smtClean="0"/>
              <a:t>liraglutide</a:t>
            </a:r>
            <a:r>
              <a:rPr lang="en-US" dirty="0" smtClean="0"/>
              <a:t>, ranging from 1.2 to 3 mg, in comparison to placebo and </a:t>
            </a:r>
            <a:r>
              <a:rPr lang="en-US" dirty="0" err="1" smtClean="0"/>
              <a:t>orlistat</a:t>
            </a:r>
            <a:r>
              <a:rPr lang="en-US" dirty="0" smtClean="0"/>
              <a:t>, expanding our understanding of the relationship between </a:t>
            </a:r>
            <a:r>
              <a:rPr lang="en-US" dirty="0" err="1" smtClean="0"/>
              <a:t>liraglutide</a:t>
            </a:r>
            <a:r>
              <a:rPr lang="en-US" dirty="0" smtClean="0"/>
              <a:t> and psychiatric outcomes. This study was inclusive of participants who had a history of psychiatric diseases. </a:t>
            </a:r>
            <a:r>
              <a:rPr lang="en-US" b="1" dirty="0" smtClean="0"/>
              <a:t>The results revealed a slightly higher rate of psychiatric disorders, particularly insomnia, depressed mood, and nervousness, in those taking higher doses of </a:t>
            </a:r>
            <a:r>
              <a:rPr lang="en-US" b="1" dirty="0" err="1" smtClean="0"/>
              <a:t>liraglutide</a:t>
            </a:r>
            <a:r>
              <a:rPr lang="en-US" b="1" dirty="0" smtClean="0"/>
              <a:t> (2.4 mg and 3.0 mg)</a:t>
            </a:r>
            <a:r>
              <a:rPr lang="en-US" dirty="0" smtClean="0"/>
              <a:t>). The study was later extended to a two-year follow-up period28. During this time, it was found that 17% of the participants had a history of psychiatric conditions, with insomnia being the most frequently reported issue. </a:t>
            </a:r>
            <a:endParaRPr lang="it-IT"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9711" y="2996697"/>
            <a:ext cx="10728809" cy="3139321"/>
          </a:xfrm>
          <a:prstGeom prst="rect">
            <a:avLst/>
          </a:prstGeom>
        </p:spPr>
        <p:txBody>
          <a:bodyPr wrap="square">
            <a:spAutoFit/>
          </a:bodyPr>
          <a:lstStyle/>
          <a:p>
            <a:r>
              <a:rPr lang="en-US" dirty="0" smtClean="0"/>
              <a:t> …… GLP-1RAs significantly interact with different neurotransmitter systems such as dopamine, glutamate, and γ-</a:t>
            </a:r>
            <a:r>
              <a:rPr lang="en-US" dirty="0" err="1" smtClean="0"/>
              <a:t>Aminobutyric</a:t>
            </a:r>
            <a:r>
              <a:rPr lang="en-US" dirty="0" smtClean="0"/>
              <a:t> acid and affect mood along with other aspects of mental health.</a:t>
            </a:r>
            <a:r>
              <a:rPr lang="en-US" baseline="30000" dirty="0" smtClean="0">
                <a:hlinkClick r:id="rId2"/>
              </a:rPr>
              <a:t>4</a:t>
            </a:r>
            <a:r>
              <a:rPr lang="en-US" dirty="0" smtClean="0"/>
              <a:t> A recent analysis of individual safety reports submitted to the </a:t>
            </a:r>
            <a:r>
              <a:rPr lang="en-US" dirty="0" err="1" smtClean="0"/>
              <a:t>EudraVigilance</a:t>
            </a:r>
            <a:r>
              <a:rPr lang="en-US" dirty="0" smtClean="0"/>
              <a:t> database revealed a low number of reported cases (1.2%); still, the potential for psychiatric events associated with the use of GLP-1RAs (</a:t>
            </a:r>
            <a:r>
              <a:rPr lang="en-US" dirty="0" err="1" smtClean="0"/>
              <a:t>semaglutide</a:t>
            </a:r>
            <a:r>
              <a:rPr lang="en-US" dirty="0" smtClean="0"/>
              <a:t>, </a:t>
            </a:r>
            <a:r>
              <a:rPr lang="en-US" dirty="0" err="1" smtClean="0"/>
              <a:t>liraglutide</a:t>
            </a:r>
            <a:r>
              <a:rPr lang="en-US" dirty="0" smtClean="0"/>
              <a:t>) and </a:t>
            </a:r>
            <a:r>
              <a:rPr lang="en-US" dirty="0" err="1" smtClean="0"/>
              <a:t>tirzepatide</a:t>
            </a:r>
            <a:r>
              <a:rPr lang="en-US" dirty="0" smtClean="0"/>
              <a:t>, pointing out the need for future targeted studies to assess the risk, particularly regarding suicidal thoughts.</a:t>
            </a:r>
            <a:r>
              <a:rPr lang="en-US" baseline="30000" dirty="0" smtClean="0">
                <a:hlinkClick r:id="rId2"/>
              </a:rPr>
              <a:t>2</a:t>
            </a:r>
            <a:r>
              <a:rPr lang="en-US" dirty="0" smtClean="0"/>
              <a:t> Another study using the World Health Organization’s global database of suspected adverse drug reactions also found a signal of </a:t>
            </a:r>
            <a:r>
              <a:rPr lang="en-US" dirty="0" err="1" smtClean="0"/>
              <a:t>semaglutide</a:t>
            </a:r>
            <a:r>
              <a:rPr lang="en-US" dirty="0" smtClean="0"/>
              <a:t>-associated suicidal ideation.</a:t>
            </a:r>
            <a:r>
              <a:rPr lang="en-US" baseline="30000" dirty="0" smtClean="0">
                <a:hlinkClick r:id="rId2"/>
              </a:rPr>
              <a:t>5</a:t>
            </a:r>
            <a:r>
              <a:rPr lang="en-US" dirty="0" smtClean="0"/>
              <a:t> However, the other retrospective cohort study of electronic health records from the </a:t>
            </a:r>
            <a:r>
              <a:rPr lang="en-US" dirty="0" err="1" smtClean="0"/>
              <a:t>TriNetX</a:t>
            </a:r>
            <a:r>
              <a:rPr lang="en-US" dirty="0" smtClean="0"/>
              <a:t> Analytics Network does not support higher risks of suicidal ideation with </a:t>
            </a:r>
            <a:r>
              <a:rPr lang="en-US" dirty="0" err="1" smtClean="0"/>
              <a:t>semaglutide</a:t>
            </a:r>
            <a:r>
              <a:rPr lang="en-US" dirty="0" smtClean="0"/>
              <a:t> compared with non-GLP-1RA anti-obesity or anti-diabetes medications.</a:t>
            </a:r>
            <a:r>
              <a:rPr lang="en-US" baseline="30000" dirty="0" smtClean="0">
                <a:hlinkClick r:id="rId2"/>
              </a:rPr>
              <a:t>6</a:t>
            </a:r>
            <a:r>
              <a:rPr lang="en-US" dirty="0" smtClean="0"/>
              <a:t> </a:t>
            </a:r>
            <a:r>
              <a:rPr lang="en-US" b="1" dirty="0" smtClean="0"/>
              <a:t>In accordance, there is a rising concern about the neuropsychiatric effects due to GLP-1RAs and </a:t>
            </a:r>
            <a:r>
              <a:rPr lang="en-US" b="1" dirty="0" err="1" smtClean="0"/>
              <a:t>tirzepatide</a:t>
            </a:r>
            <a:r>
              <a:rPr lang="en-US" b="1" dirty="0" smtClean="0"/>
              <a:t> use, and its clinical implications and consequences are still to be fully addressed</a:t>
            </a:r>
            <a:r>
              <a:rPr lang="en-US" dirty="0" smtClean="0"/>
              <a:t>.</a:t>
            </a:r>
            <a:endParaRPr lang="it-IT" dirty="0"/>
          </a:p>
        </p:txBody>
      </p:sp>
      <p:pic>
        <p:nvPicPr>
          <p:cNvPr id="29698" name="Picture 2"/>
          <p:cNvPicPr>
            <a:picLocks noChangeAspect="1" noChangeArrowheads="1"/>
          </p:cNvPicPr>
          <p:nvPr/>
        </p:nvPicPr>
        <p:blipFill>
          <a:blip r:embed="rId3"/>
          <a:srcRect/>
          <a:stretch>
            <a:fillRect/>
          </a:stretch>
        </p:blipFill>
        <p:spPr bwMode="auto">
          <a:xfrm>
            <a:off x="170004" y="412389"/>
            <a:ext cx="1425575" cy="1600200"/>
          </a:xfrm>
          <a:prstGeom prst="rect">
            <a:avLst/>
          </a:prstGeom>
          <a:noFill/>
          <a:ln w="9525">
            <a:noFill/>
            <a:miter lim="800000"/>
            <a:headEnd/>
            <a:tailEnd/>
          </a:ln>
          <a:effectLst/>
        </p:spPr>
      </p:pic>
      <p:pic>
        <p:nvPicPr>
          <p:cNvPr id="29699" name="Picture 3"/>
          <p:cNvPicPr>
            <a:picLocks noChangeAspect="1" noChangeArrowheads="1"/>
          </p:cNvPicPr>
          <p:nvPr/>
        </p:nvPicPr>
        <p:blipFill>
          <a:blip r:embed="rId4"/>
          <a:srcRect/>
          <a:stretch>
            <a:fillRect/>
          </a:stretch>
        </p:blipFill>
        <p:spPr bwMode="auto">
          <a:xfrm>
            <a:off x="2770360" y="176547"/>
            <a:ext cx="8537418" cy="263355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25511" y="3398520"/>
            <a:ext cx="11416421" cy="2862322"/>
          </a:xfrm>
          <a:prstGeom prst="rect">
            <a:avLst/>
          </a:prstGeom>
        </p:spPr>
        <p:txBody>
          <a:bodyPr wrap="square">
            <a:spAutoFit/>
          </a:bodyPr>
          <a:lstStyle/>
          <a:p>
            <a:r>
              <a:rPr lang="en-US" dirty="0" smtClean="0"/>
              <a:t>Reassuring though it is, current real-life information does not entirely fill this gap. Some </a:t>
            </a:r>
            <a:r>
              <a:rPr lang="en-US" dirty="0" err="1" smtClean="0"/>
              <a:t>pharmacovigilance</a:t>
            </a:r>
            <a:r>
              <a:rPr lang="en-US" dirty="0" smtClean="0"/>
              <a:t> case reports and studies have raised concern, but the results are mostly inconsistent.7–9 Results from </a:t>
            </a:r>
            <a:r>
              <a:rPr lang="en-US" dirty="0" err="1" smtClean="0"/>
              <a:t>pharmaco</a:t>
            </a:r>
            <a:r>
              <a:rPr lang="en-US" dirty="0" smtClean="0"/>
              <a:t>-epidemiological studies are more </a:t>
            </a:r>
            <a:r>
              <a:rPr lang="en-US" dirty="0" err="1" smtClean="0"/>
              <a:t>homoge</a:t>
            </a:r>
            <a:r>
              <a:rPr lang="en-US" dirty="0" smtClean="0"/>
              <a:t> </a:t>
            </a:r>
            <a:r>
              <a:rPr lang="en-US" dirty="0" err="1" smtClean="0"/>
              <a:t>neous</a:t>
            </a:r>
            <a:r>
              <a:rPr lang="en-US" dirty="0" smtClean="0"/>
              <a:t>, at least in their direction; however none of the currently published studies clearly addresses the issue of safety in patients with preexisting mental health disorders.10–14 This appears an important gap, firstly given the increasing use of GLP-1 RA use in obese patients who are at increased risk of </a:t>
            </a:r>
            <a:r>
              <a:rPr lang="en-US" dirty="0" err="1" smtClean="0"/>
              <a:t>suicidality</a:t>
            </a:r>
            <a:r>
              <a:rPr lang="en-US" dirty="0" smtClean="0"/>
              <a:t>, and secondly given the potential of use of these drugs in patients treated with antipsychotics or antidepressants that can induce important weight gain. Recommendations from the agencies currently remained opposite. </a:t>
            </a:r>
            <a:r>
              <a:rPr lang="en-US" b="1" dirty="0" smtClean="0"/>
              <a:t>The FDA recommends close monitoring for mood changes, emerging or worsening depression, or suicidal behavior during treatment by the GLP-1 RA </a:t>
            </a:r>
            <a:r>
              <a:rPr lang="en-US" b="1" dirty="0" err="1" smtClean="0"/>
              <a:t>liraglutide</a:t>
            </a:r>
            <a:r>
              <a:rPr lang="en-US" b="1" dirty="0" smtClean="0"/>
              <a:t> and </a:t>
            </a:r>
            <a:r>
              <a:rPr lang="en-US" b="1" dirty="0" err="1" smtClean="0"/>
              <a:t>semaglutide</a:t>
            </a:r>
            <a:r>
              <a:rPr lang="en-US" b="1" dirty="0" smtClean="0"/>
              <a:t>. Conversely, the European Medicines Agency (EMA) has concluded that evidence is </a:t>
            </a:r>
            <a:r>
              <a:rPr lang="en-US" b="1" dirty="0" err="1" smtClean="0"/>
              <a:t>insuffi</a:t>
            </a:r>
            <a:r>
              <a:rPr lang="en-US" b="1" dirty="0" smtClean="0"/>
              <a:t> </a:t>
            </a:r>
            <a:r>
              <a:rPr lang="en-US" b="1" dirty="0" err="1" smtClean="0"/>
              <a:t>cient</a:t>
            </a:r>
            <a:r>
              <a:rPr lang="en-US" b="1" dirty="0" smtClean="0"/>
              <a:t> to support a causal association.17,18 This contrasting information might lead to situations of complex</a:t>
            </a:r>
            <a:endParaRPr lang="it-IT" b="1" dirty="0"/>
          </a:p>
        </p:txBody>
      </p:sp>
      <p:sp>
        <p:nvSpPr>
          <p:cNvPr id="3" name="Rettangolo 2"/>
          <p:cNvSpPr/>
          <p:nvPr/>
        </p:nvSpPr>
        <p:spPr>
          <a:xfrm>
            <a:off x="2065246" y="2900730"/>
            <a:ext cx="7740016" cy="369332"/>
          </a:xfrm>
          <a:prstGeom prst="rect">
            <a:avLst/>
          </a:prstGeom>
        </p:spPr>
        <p:txBody>
          <a:bodyPr wrap="square">
            <a:spAutoFit/>
          </a:bodyPr>
          <a:lstStyle/>
          <a:p>
            <a:r>
              <a:rPr lang="it-IT" dirty="0" smtClean="0"/>
              <a:t>www.thelancet.com </a:t>
            </a:r>
            <a:r>
              <a:rPr lang="it-IT" dirty="0" err="1" smtClean="0"/>
              <a:t>Vol</a:t>
            </a:r>
            <a:r>
              <a:rPr lang="it-IT" dirty="0" smtClean="0"/>
              <a:t> 80 </a:t>
            </a:r>
            <a:r>
              <a:rPr lang="it-IT" dirty="0" err="1" smtClean="0"/>
              <a:t>February</a:t>
            </a:r>
            <a:r>
              <a:rPr lang="it-IT" dirty="0" smtClean="0"/>
              <a:t>, 2025</a:t>
            </a:r>
            <a:endParaRPr lang="it-IT" dirty="0"/>
          </a:p>
        </p:txBody>
      </p:sp>
      <p:pic>
        <p:nvPicPr>
          <p:cNvPr id="30723" name="Picture 3"/>
          <p:cNvPicPr>
            <a:picLocks noChangeAspect="1" noChangeArrowheads="1"/>
          </p:cNvPicPr>
          <p:nvPr/>
        </p:nvPicPr>
        <p:blipFill>
          <a:blip r:embed="rId2"/>
          <a:srcRect/>
          <a:stretch>
            <a:fillRect/>
          </a:stretch>
        </p:blipFill>
        <p:spPr bwMode="auto">
          <a:xfrm>
            <a:off x="1554479" y="407407"/>
            <a:ext cx="9768841" cy="25108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a 2"/>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asellaDiTesto 3"/>
          <p:cNvSpPr txBox="1"/>
          <p:nvPr/>
        </p:nvSpPr>
        <p:spPr>
          <a:xfrm>
            <a:off x="659758" y="821802"/>
            <a:ext cx="3148314" cy="2554545"/>
          </a:xfrm>
          <a:prstGeom prst="rect">
            <a:avLst/>
          </a:prstGeom>
          <a:noFill/>
        </p:spPr>
        <p:txBody>
          <a:bodyPr wrap="square" rtlCol="0">
            <a:spAutoFit/>
          </a:bodyPr>
          <a:lstStyle/>
          <a:p>
            <a:r>
              <a:rPr lang="it-IT" sz="4000" b="1" dirty="0" smtClean="0"/>
              <a:t>Interazione       	fra psicofarmaci e chirurgia</a:t>
            </a:r>
            <a:endParaRPr lang="it-IT" sz="40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3.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602</TotalTime>
  <Words>903</Words>
  <Application>Microsoft Office PowerPoint</Application>
  <PresentationFormat>Personalizzato</PresentationFormat>
  <Paragraphs>66</Paragraphs>
  <Slides>21</Slides>
  <Notes>0</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21</vt:i4>
      </vt:variant>
    </vt:vector>
  </HeadingPairs>
  <TitlesOfParts>
    <vt:vector size="23" baseType="lpstr">
      <vt:lpstr>RetrospectVTI</vt:lpstr>
      <vt:lpstr>Presentazione</vt:lpstr>
      <vt:lpstr>Gestione psichiatrica per la terapia farmacologica e chirurgica</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Grazie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Fausta</cp:lastModifiedBy>
  <cp:revision>26</cp:revision>
  <dcterms:created xsi:type="dcterms:W3CDTF">2022-02-27T17:36:31Z</dcterms:created>
  <dcterms:modified xsi:type="dcterms:W3CDTF">2026-02-18T06:48:18Z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